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9" r:id="rId3"/>
    <p:sldId id="258" r:id="rId4"/>
    <p:sldId id="260" r:id="rId5"/>
    <p:sldId id="261" r:id="rId6"/>
    <p:sldId id="262" r:id="rId7"/>
    <p:sldId id="263" r:id="rId8"/>
    <p:sldId id="264" r:id="rId9"/>
    <p:sldId id="265" r:id="rId10"/>
    <p:sldId id="266"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1"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FF0066"/>
    <a:srgbClr val="CC0099"/>
    <a:srgbClr val="CCFFCC"/>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0" d="100"/>
          <a:sy n="70" d="100"/>
        </p:scale>
        <p:origin x="1138" y="211"/>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png"/><Relationship Id="rId5" Type="http://schemas.openxmlformats.org/officeDocument/2006/relationships/image" Target="../media/image5.wmf"/><Relationship Id="rId4"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74.wmf"/><Relationship Id="rId3" Type="http://schemas.openxmlformats.org/officeDocument/2006/relationships/image" Target="../media/image70.wmf"/><Relationship Id="rId7" Type="http://schemas.openxmlformats.org/officeDocument/2006/relationships/image" Target="../media/image73.wmf"/><Relationship Id="rId12" Type="http://schemas.openxmlformats.org/officeDocument/2006/relationships/image" Target="../media/image78.wmf"/><Relationship Id="rId2" Type="http://schemas.openxmlformats.org/officeDocument/2006/relationships/image" Target="../media/image69.wmf"/><Relationship Id="rId1" Type="http://schemas.openxmlformats.org/officeDocument/2006/relationships/image" Target="../media/image68.wmf"/><Relationship Id="rId6" Type="http://schemas.openxmlformats.org/officeDocument/2006/relationships/image" Target="../media/image72.wmf"/><Relationship Id="rId11" Type="http://schemas.openxmlformats.org/officeDocument/2006/relationships/image" Target="../media/image77.wmf"/><Relationship Id="rId5" Type="http://schemas.openxmlformats.org/officeDocument/2006/relationships/image" Target="../media/image71.wmf"/><Relationship Id="rId10" Type="http://schemas.openxmlformats.org/officeDocument/2006/relationships/image" Target="../media/image76.wmf"/><Relationship Id="rId4" Type="http://schemas.openxmlformats.org/officeDocument/2006/relationships/image" Target="../media/image64.wmf"/><Relationship Id="rId9" Type="http://schemas.openxmlformats.org/officeDocument/2006/relationships/image" Target="../media/image75.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86.wmf"/><Relationship Id="rId3" Type="http://schemas.openxmlformats.org/officeDocument/2006/relationships/image" Target="../media/image81.wmf"/><Relationship Id="rId7" Type="http://schemas.openxmlformats.org/officeDocument/2006/relationships/image" Target="../media/image85.wmf"/><Relationship Id="rId2" Type="http://schemas.openxmlformats.org/officeDocument/2006/relationships/image" Target="../media/image80.wmf"/><Relationship Id="rId1" Type="http://schemas.openxmlformats.org/officeDocument/2006/relationships/image" Target="../media/image79.wmf"/><Relationship Id="rId6" Type="http://schemas.openxmlformats.org/officeDocument/2006/relationships/image" Target="../media/image84.wmf"/><Relationship Id="rId5" Type="http://schemas.openxmlformats.org/officeDocument/2006/relationships/image" Target="../media/image83.wmf"/><Relationship Id="rId4" Type="http://schemas.openxmlformats.org/officeDocument/2006/relationships/image" Target="../media/image82.wmf"/><Relationship Id="rId9" Type="http://schemas.openxmlformats.org/officeDocument/2006/relationships/image" Target="../media/image8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wmf"/><Relationship Id="rId7" Type="http://schemas.openxmlformats.org/officeDocument/2006/relationships/image" Target="../media/image13.wmf"/><Relationship Id="rId2" Type="http://schemas.openxmlformats.org/officeDocument/2006/relationships/image" Target="../media/image8.wmf"/><Relationship Id="rId1" Type="http://schemas.openxmlformats.org/officeDocument/2006/relationships/image" Target="../media/image1.png"/><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19.wmf"/><Relationship Id="rId13" Type="http://schemas.openxmlformats.org/officeDocument/2006/relationships/image" Target="../media/image24.wmf"/><Relationship Id="rId18" Type="http://schemas.openxmlformats.org/officeDocument/2006/relationships/image" Target="../media/image29.wmf"/><Relationship Id="rId3" Type="http://schemas.openxmlformats.org/officeDocument/2006/relationships/image" Target="../media/image9.wmf"/><Relationship Id="rId7" Type="http://schemas.openxmlformats.org/officeDocument/2006/relationships/image" Target="../media/image18.wmf"/><Relationship Id="rId12" Type="http://schemas.openxmlformats.org/officeDocument/2006/relationships/image" Target="../media/image23.wmf"/><Relationship Id="rId17" Type="http://schemas.openxmlformats.org/officeDocument/2006/relationships/image" Target="../media/image28.wmf"/><Relationship Id="rId2" Type="http://schemas.openxmlformats.org/officeDocument/2006/relationships/image" Target="../media/image15.wmf"/><Relationship Id="rId16" Type="http://schemas.openxmlformats.org/officeDocument/2006/relationships/image" Target="../media/image27.wmf"/><Relationship Id="rId1" Type="http://schemas.openxmlformats.org/officeDocument/2006/relationships/image" Target="../media/image14.png"/><Relationship Id="rId6" Type="http://schemas.openxmlformats.org/officeDocument/2006/relationships/image" Target="../media/image17.wmf"/><Relationship Id="rId11" Type="http://schemas.openxmlformats.org/officeDocument/2006/relationships/image" Target="../media/image22.wmf"/><Relationship Id="rId5" Type="http://schemas.openxmlformats.org/officeDocument/2006/relationships/image" Target="../media/image16.wmf"/><Relationship Id="rId15" Type="http://schemas.openxmlformats.org/officeDocument/2006/relationships/image" Target="../media/image26.wmf"/><Relationship Id="rId10" Type="http://schemas.openxmlformats.org/officeDocument/2006/relationships/image" Target="../media/image21.png"/><Relationship Id="rId4" Type="http://schemas.openxmlformats.org/officeDocument/2006/relationships/image" Target="../media/image10.wmf"/><Relationship Id="rId9" Type="http://schemas.openxmlformats.org/officeDocument/2006/relationships/image" Target="../media/image20.wmf"/><Relationship Id="rId14" Type="http://schemas.openxmlformats.org/officeDocument/2006/relationships/image" Target="../media/image2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7.wmf"/><Relationship Id="rId7" Type="http://schemas.openxmlformats.org/officeDocument/2006/relationships/image" Target="../media/image26.wmf"/><Relationship Id="rId2" Type="http://schemas.openxmlformats.org/officeDocument/2006/relationships/image" Target="../media/image20.wmf"/><Relationship Id="rId1" Type="http://schemas.openxmlformats.org/officeDocument/2006/relationships/image" Target="../media/image30.png"/><Relationship Id="rId6" Type="http://schemas.openxmlformats.org/officeDocument/2006/relationships/image" Target="../media/image32.png"/><Relationship Id="rId5" Type="http://schemas.openxmlformats.org/officeDocument/2006/relationships/image" Target="../media/image31.wmf"/><Relationship Id="rId4"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4.wmf"/><Relationship Id="rId7" Type="http://schemas.openxmlformats.org/officeDocument/2006/relationships/image" Target="../media/image38.wmf"/><Relationship Id="rId2" Type="http://schemas.openxmlformats.org/officeDocument/2006/relationships/image" Target="../media/image33.wmf"/><Relationship Id="rId1" Type="http://schemas.openxmlformats.org/officeDocument/2006/relationships/image" Target="../media/image16.wmf"/><Relationship Id="rId6" Type="http://schemas.openxmlformats.org/officeDocument/2006/relationships/image" Target="../media/image37.png"/><Relationship Id="rId5" Type="http://schemas.openxmlformats.org/officeDocument/2006/relationships/image" Target="../media/image36.wmf"/><Relationship Id="rId4" Type="http://schemas.openxmlformats.org/officeDocument/2006/relationships/image" Target="../media/image3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7.png"/><Relationship Id="rId1" Type="http://schemas.openxmlformats.org/officeDocument/2006/relationships/image" Target="../media/image40.wmf"/><Relationship Id="rId4" Type="http://schemas.openxmlformats.org/officeDocument/2006/relationships/image" Target="../media/image42.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50.wmf"/><Relationship Id="rId3" Type="http://schemas.openxmlformats.org/officeDocument/2006/relationships/image" Target="../media/image45.wmf"/><Relationship Id="rId7" Type="http://schemas.openxmlformats.org/officeDocument/2006/relationships/image" Target="../media/image49.wmf"/><Relationship Id="rId12" Type="http://schemas.openxmlformats.org/officeDocument/2006/relationships/image" Target="../media/image54.wmf"/><Relationship Id="rId2" Type="http://schemas.openxmlformats.org/officeDocument/2006/relationships/image" Target="../media/image44.wmf"/><Relationship Id="rId1" Type="http://schemas.openxmlformats.org/officeDocument/2006/relationships/image" Target="../media/image43.wmf"/><Relationship Id="rId6" Type="http://schemas.openxmlformats.org/officeDocument/2006/relationships/image" Target="../media/image48.wmf"/><Relationship Id="rId11" Type="http://schemas.openxmlformats.org/officeDocument/2006/relationships/image" Target="../media/image53.wmf"/><Relationship Id="rId5" Type="http://schemas.openxmlformats.org/officeDocument/2006/relationships/image" Target="../media/image47.wmf"/><Relationship Id="rId10" Type="http://schemas.openxmlformats.org/officeDocument/2006/relationships/image" Target="../media/image52.wmf"/><Relationship Id="rId4" Type="http://schemas.openxmlformats.org/officeDocument/2006/relationships/image" Target="../media/image46.wmf"/><Relationship Id="rId9" Type="http://schemas.openxmlformats.org/officeDocument/2006/relationships/image" Target="../media/image51.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58.wmf"/><Relationship Id="rId7" Type="http://schemas.openxmlformats.org/officeDocument/2006/relationships/image" Target="../media/image62.wmf"/><Relationship Id="rId2" Type="http://schemas.openxmlformats.org/officeDocument/2006/relationships/image" Target="../media/image57.wmf"/><Relationship Id="rId1" Type="http://schemas.openxmlformats.org/officeDocument/2006/relationships/image" Target="../media/image56.wmf"/><Relationship Id="rId6" Type="http://schemas.openxmlformats.org/officeDocument/2006/relationships/image" Target="../media/image61.wmf"/><Relationship Id="rId5" Type="http://schemas.openxmlformats.org/officeDocument/2006/relationships/image" Target="../media/image60.wmf"/><Relationship Id="rId4" Type="http://schemas.openxmlformats.org/officeDocument/2006/relationships/image" Target="../media/image59.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wmf"/><Relationship Id="rId5" Type="http://schemas.openxmlformats.org/officeDocument/2006/relationships/image" Target="../media/image67.wmf"/><Relationship Id="rId4" Type="http://schemas.openxmlformats.org/officeDocument/2006/relationships/image" Target="../media/image6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B0001C-476C-4937-BC6C-8BA3154513F7}" type="datetimeFigureOut">
              <a:rPr lang="en-US" smtClean="0"/>
              <a:t>5/7/2018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56CEF5-3BA9-41EE-BF7D-24BC9348A806}" type="slidenum">
              <a:rPr lang="en-US" smtClean="0"/>
              <a:t>‹#›</a:t>
            </a:fld>
            <a:endParaRPr lang="en-US"/>
          </a:p>
        </p:txBody>
      </p:sp>
    </p:spTree>
    <p:extLst>
      <p:ext uri="{BB962C8B-B14F-4D97-AF65-F5344CB8AC3E}">
        <p14:creationId xmlns:p14="http://schemas.microsoft.com/office/powerpoint/2010/main" val="1423911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35180-4CBA-48D3-B0CA-A01A42E2C4D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535C4B6-C782-45A3-A635-CE6B0D4889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AA872AF-2625-4811-BA33-12CED31EF82D}"/>
              </a:ext>
            </a:extLst>
          </p:cNvPr>
          <p:cNvSpPr>
            <a:spLocks noGrp="1"/>
          </p:cNvSpPr>
          <p:nvPr>
            <p:ph type="dt" sz="half" idx="10"/>
          </p:nvPr>
        </p:nvSpPr>
        <p:spPr/>
        <p:txBody>
          <a:bodyPr/>
          <a:lstStyle/>
          <a:p>
            <a:fld id="{93544DE2-2856-4E14-BA6A-48D2E678668F}" type="datetimeFigureOut">
              <a:rPr lang="en-US" smtClean="0"/>
              <a:t>5/7/2018</a:t>
            </a:fld>
            <a:endParaRPr lang="en-US"/>
          </a:p>
        </p:txBody>
      </p:sp>
      <p:sp>
        <p:nvSpPr>
          <p:cNvPr id="5" name="Footer Placeholder 4">
            <a:extLst>
              <a:ext uri="{FF2B5EF4-FFF2-40B4-BE49-F238E27FC236}">
                <a16:creationId xmlns:a16="http://schemas.microsoft.com/office/drawing/2014/main" id="{4F083E9F-6BFA-47AF-969B-2F754AF45E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6679A1-676F-4574-99D6-574D2D634B77}"/>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1785184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F52A1-C13C-4795-9DCE-2E86B429DE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1C62A46-6C9B-47FF-8F25-3828D6306F5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9D6919-7263-4CAD-AA06-FF9B8A374841}"/>
              </a:ext>
            </a:extLst>
          </p:cNvPr>
          <p:cNvSpPr>
            <a:spLocks noGrp="1"/>
          </p:cNvSpPr>
          <p:nvPr>
            <p:ph type="dt" sz="half" idx="10"/>
          </p:nvPr>
        </p:nvSpPr>
        <p:spPr/>
        <p:txBody>
          <a:bodyPr/>
          <a:lstStyle/>
          <a:p>
            <a:fld id="{93544DE2-2856-4E14-BA6A-48D2E678668F}" type="datetimeFigureOut">
              <a:rPr lang="en-US" smtClean="0"/>
              <a:t>5/7/2018</a:t>
            </a:fld>
            <a:endParaRPr lang="en-US"/>
          </a:p>
        </p:txBody>
      </p:sp>
      <p:sp>
        <p:nvSpPr>
          <p:cNvPr id="5" name="Footer Placeholder 4">
            <a:extLst>
              <a:ext uri="{FF2B5EF4-FFF2-40B4-BE49-F238E27FC236}">
                <a16:creationId xmlns:a16="http://schemas.microsoft.com/office/drawing/2014/main" id="{DD60F724-4929-49B2-A46F-C9E42B61CA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C65081-8D5F-462B-99AA-A33DB1F7DB12}"/>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2329489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6EF030E-736F-4E56-9BEA-F477854C393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A549008-7902-4719-9BDD-0CFD6AFB168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55AC62-8A76-4850-BB51-D86072EC7608}"/>
              </a:ext>
            </a:extLst>
          </p:cNvPr>
          <p:cNvSpPr>
            <a:spLocks noGrp="1"/>
          </p:cNvSpPr>
          <p:nvPr>
            <p:ph type="dt" sz="half" idx="10"/>
          </p:nvPr>
        </p:nvSpPr>
        <p:spPr/>
        <p:txBody>
          <a:bodyPr/>
          <a:lstStyle/>
          <a:p>
            <a:fld id="{93544DE2-2856-4E14-BA6A-48D2E678668F}" type="datetimeFigureOut">
              <a:rPr lang="en-US" smtClean="0"/>
              <a:t>5/7/2018</a:t>
            </a:fld>
            <a:endParaRPr lang="en-US"/>
          </a:p>
        </p:txBody>
      </p:sp>
      <p:sp>
        <p:nvSpPr>
          <p:cNvPr id="5" name="Footer Placeholder 4">
            <a:extLst>
              <a:ext uri="{FF2B5EF4-FFF2-40B4-BE49-F238E27FC236}">
                <a16:creationId xmlns:a16="http://schemas.microsoft.com/office/drawing/2014/main" id="{D747366F-D585-4862-8BB8-CDEFF51459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3CB920-8D0A-4AC2-B5C2-F89F94895D73}"/>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2943746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A4DC9-FE55-4B9B-807E-A04FCF21B8C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8327369-035C-4720-8277-8EB2BA608CB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8AB3D9-057C-4303-B13E-4300E33A2B3E}"/>
              </a:ext>
            </a:extLst>
          </p:cNvPr>
          <p:cNvSpPr>
            <a:spLocks noGrp="1"/>
          </p:cNvSpPr>
          <p:nvPr>
            <p:ph type="dt" sz="half" idx="10"/>
          </p:nvPr>
        </p:nvSpPr>
        <p:spPr/>
        <p:txBody>
          <a:bodyPr/>
          <a:lstStyle/>
          <a:p>
            <a:fld id="{93544DE2-2856-4E14-BA6A-48D2E678668F}" type="datetimeFigureOut">
              <a:rPr lang="en-US" smtClean="0"/>
              <a:t>5/7/2018</a:t>
            </a:fld>
            <a:endParaRPr lang="en-US"/>
          </a:p>
        </p:txBody>
      </p:sp>
      <p:sp>
        <p:nvSpPr>
          <p:cNvPr id="5" name="Footer Placeholder 4">
            <a:extLst>
              <a:ext uri="{FF2B5EF4-FFF2-40B4-BE49-F238E27FC236}">
                <a16:creationId xmlns:a16="http://schemas.microsoft.com/office/drawing/2014/main" id="{23356968-7287-4C38-99E9-48E1B0901A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8408C6-1A73-4551-9E7D-9220EDAA87C9}"/>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619059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D6CD1-22ED-490A-849C-8141208E4DD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A8FE548-15A5-433C-8898-F9F9734CCC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C87440C-B6D2-49B9-A9F9-1EF5CC3F3AC0}"/>
              </a:ext>
            </a:extLst>
          </p:cNvPr>
          <p:cNvSpPr>
            <a:spLocks noGrp="1"/>
          </p:cNvSpPr>
          <p:nvPr>
            <p:ph type="dt" sz="half" idx="10"/>
          </p:nvPr>
        </p:nvSpPr>
        <p:spPr/>
        <p:txBody>
          <a:bodyPr/>
          <a:lstStyle/>
          <a:p>
            <a:fld id="{93544DE2-2856-4E14-BA6A-48D2E678668F}" type="datetimeFigureOut">
              <a:rPr lang="en-US" smtClean="0"/>
              <a:t>5/7/2018</a:t>
            </a:fld>
            <a:endParaRPr lang="en-US"/>
          </a:p>
        </p:txBody>
      </p:sp>
      <p:sp>
        <p:nvSpPr>
          <p:cNvPr id="5" name="Footer Placeholder 4">
            <a:extLst>
              <a:ext uri="{FF2B5EF4-FFF2-40B4-BE49-F238E27FC236}">
                <a16:creationId xmlns:a16="http://schemas.microsoft.com/office/drawing/2014/main" id="{31D54C5F-AE82-43A5-B496-B5F163B2CE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3F0809-1944-4437-8C50-28C637E1DE0A}"/>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407456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53337-02DA-44C2-9B32-8A279F30ED8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8429D63-BEB1-44E3-836E-6707A299584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320DD32-20F9-452C-933B-F0C43DFD816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225A775-DEB6-4248-AD1B-805585D2D079}"/>
              </a:ext>
            </a:extLst>
          </p:cNvPr>
          <p:cNvSpPr>
            <a:spLocks noGrp="1"/>
          </p:cNvSpPr>
          <p:nvPr>
            <p:ph type="dt" sz="half" idx="10"/>
          </p:nvPr>
        </p:nvSpPr>
        <p:spPr/>
        <p:txBody>
          <a:bodyPr/>
          <a:lstStyle/>
          <a:p>
            <a:fld id="{93544DE2-2856-4E14-BA6A-48D2E678668F}" type="datetimeFigureOut">
              <a:rPr lang="en-US" smtClean="0"/>
              <a:t>5/7/2018</a:t>
            </a:fld>
            <a:endParaRPr lang="en-US"/>
          </a:p>
        </p:txBody>
      </p:sp>
      <p:sp>
        <p:nvSpPr>
          <p:cNvPr id="6" name="Footer Placeholder 5">
            <a:extLst>
              <a:ext uri="{FF2B5EF4-FFF2-40B4-BE49-F238E27FC236}">
                <a16:creationId xmlns:a16="http://schemas.microsoft.com/office/drawing/2014/main" id="{84657357-AF8C-49D3-99B2-5D8D09BAEC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DD7D6F-7C67-4E4C-AC1B-A9471478B526}"/>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3673110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0C4FD-9CB2-4454-8519-EE876B97393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0E4BFD5-2AF8-4ACD-ABE8-3553771941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7426DB-4376-4491-AD3D-0BF79D35737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07A93F4-2861-4320-97D0-0ED0FF4630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62E1381-94FB-4B18-A280-1FA63EB3670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F17452A-07A0-4428-BB09-74FDF01EA01E}"/>
              </a:ext>
            </a:extLst>
          </p:cNvPr>
          <p:cNvSpPr>
            <a:spLocks noGrp="1"/>
          </p:cNvSpPr>
          <p:nvPr>
            <p:ph type="dt" sz="half" idx="10"/>
          </p:nvPr>
        </p:nvSpPr>
        <p:spPr/>
        <p:txBody>
          <a:bodyPr/>
          <a:lstStyle/>
          <a:p>
            <a:fld id="{93544DE2-2856-4E14-BA6A-48D2E678668F}" type="datetimeFigureOut">
              <a:rPr lang="en-US" smtClean="0"/>
              <a:t>5/7/2018</a:t>
            </a:fld>
            <a:endParaRPr lang="en-US"/>
          </a:p>
        </p:txBody>
      </p:sp>
      <p:sp>
        <p:nvSpPr>
          <p:cNvPr id="8" name="Footer Placeholder 7">
            <a:extLst>
              <a:ext uri="{FF2B5EF4-FFF2-40B4-BE49-F238E27FC236}">
                <a16:creationId xmlns:a16="http://schemas.microsoft.com/office/drawing/2014/main" id="{71AD31FA-F537-4BD2-87D4-B6937C9583D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BF829B9-9126-496E-BDD5-D5C22FC2B69E}"/>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4250820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3FC26-E0FA-4F3A-9272-3F461C9F6E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D30F88D-A461-412B-808B-E9FF648A9D2E}"/>
              </a:ext>
            </a:extLst>
          </p:cNvPr>
          <p:cNvSpPr>
            <a:spLocks noGrp="1"/>
          </p:cNvSpPr>
          <p:nvPr>
            <p:ph type="dt" sz="half" idx="10"/>
          </p:nvPr>
        </p:nvSpPr>
        <p:spPr/>
        <p:txBody>
          <a:bodyPr/>
          <a:lstStyle/>
          <a:p>
            <a:fld id="{93544DE2-2856-4E14-BA6A-48D2E678668F}" type="datetimeFigureOut">
              <a:rPr lang="en-US" smtClean="0"/>
              <a:t>5/7/2018</a:t>
            </a:fld>
            <a:endParaRPr lang="en-US"/>
          </a:p>
        </p:txBody>
      </p:sp>
      <p:sp>
        <p:nvSpPr>
          <p:cNvPr id="4" name="Footer Placeholder 3">
            <a:extLst>
              <a:ext uri="{FF2B5EF4-FFF2-40B4-BE49-F238E27FC236}">
                <a16:creationId xmlns:a16="http://schemas.microsoft.com/office/drawing/2014/main" id="{BB2F3352-771D-4E3E-B88D-F902443512D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123B004-E702-4C1C-8C8B-25C8727F45B1}"/>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4234912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0B15A6-E339-4999-9F81-26A95F9D6EEE}"/>
              </a:ext>
            </a:extLst>
          </p:cNvPr>
          <p:cNvSpPr>
            <a:spLocks noGrp="1"/>
          </p:cNvSpPr>
          <p:nvPr>
            <p:ph type="dt" sz="half" idx="10"/>
          </p:nvPr>
        </p:nvSpPr>
        <p:spPr/>
        <p:txBody>
          <a:bodyPr/>
          <a:lstStyle/>
          <a:p>
            <a:fld id="{93544DE2-2856-4E14-BA6A-48D2E678668F}" type="datetimeFigureOut">
              <a:rPr lang="en-US" smtClean="0"/>
              <a:t>5/7/2018</a:t>
            </a:fld>
            <a:endParaRPr lang="en-US"/>
          </a:p>
        </p:txBody>
      </p:sp>
      <p:sp>
        <p:nvSpPr>
          <p:cNvPr id="3" name="Footer Placeholder 2">
            <a:extLst>
              <a:ext uri="{FF2B5EF4-FFF2-40B4-BE49-F238E27FC236}">
                <a16:creationId xmlns:a16="http://schemas.microsoft.com/office/drawing/2014/main" id="{134AD44D-DC9C-4D5A-B0F7-7EEC2076409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597EA8F-C3DC-4813-B03C-5E01F74D9529}"/>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593259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CAE23-EFB4-4B03-8DA4-EA4F5049ED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F907301-8BC4-49A9-9EFB-5690DB7B964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D22718B-5331-4F54-9CFB-B7E920C6E4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DC148E2-7215-4C11-97D8-DB38EFA1967D}"/>
              </a:ext>
            </a:extLst>
          </p:cNvPr>
          <p:cNvSpPr>
            <a:spLocks noGrp="1"/>
          </p:cNvSpPr>
          <p:nvPr>
            <p:ph type="dt" sz="half" idx="10"/>
          </p:nvPr>
        </p:nvSpPr>
        <p:spPr/>
        <p:txBody>
          <a:bodyPr/>
          <a:lstStyle/>
          <a:p>
            <a:fld id="{93544DE2-2856-4E14-BA6A-48D2E678668F}" type="datetimeFigureOut">
              <a:rPr lang="en-US" smtClean="0"/>
              <a:t>5/7/2018</a:t>
            </a:fld>
            <a:endParaRPr lang="en-US"/>
          </a:p>
        </p:txBody>
      </p:sp>
      <p:sp>
        <p:nvSpPr>
          <p:cNvPr id="6" name="Footer Placeholder 5">
            <a:extLst>
              <a:ext uri="{FF2B5EF4-FFF2-40B4-BE49-F238E27FC236}">
                <a16:creationId xmlns:a16="http://schemas.microsoft.com/office/drawing/2014/main" id="{1A8AA492-9CB7-4F9D-BBAC-1359342BDC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9C03CB-43E7-4638-BBDD-CA4E10CD2F7A}"/>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2613182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8719C-BA93-4085-81F2-58E6779DA2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FF7D2C6-2C8C-4044-B003-62C695A9912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A99A492-ECAD-49B0-B405-17B7A7FEF2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7166279-812A-40C7-BDD8-D338BDF4106E}"/>
              </a:ext>
            </a:extLst>
          </p:cNvPr>
          <p:cNvSpPr>
            <a:spLocks noGrp="1"/>
          </p:cNvSpPr>
          <p:nvPr>
            <p:ph type="dt" sz="half" idx="10"/>
          </p:nvPr>
        </p:nvSpPr>
        <p:spPr/>
        <p:txBody>
          <a:bodyPr/>
          <a:lstStyle/>
          <a:p>
            <a:fld id="{93544DE2-2856-4E14-BA6A-48D2E678668F}" type="datetimeFigureOut">
              <a:rPr lang="en-US" smtClean="0"/>
              <a:t>5/7/2018</a:t>
            </a:fld>
            <a:endParaRPr lang="en-US"/>
          </a:p>
        </p:txBody>
      </p:sp>
      <p:sp>
        <p:nvSpPr>
          <p:cNvPr id="6" name="Footer Placeholder 5">
            <a:extLst>
              <a:ext uri="{FF2B5EF4-FFF2-40B4-BE49-F238E27FC236}">
                <a16:creationId xmlns:a16="http://schemas.microsoft.com/office/drawing/2014/main" id="{02936780-25CE-4CE7-8514-081A099654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455E55-C9F1-4541-A490-656A18B1BC9B}"/>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7439883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D69960-469A-48A3-88AC-855648276E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FA524A9-18E8-4672-955A-99B163538E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61FC0A-F749-4A7C-A5FF-E6B0A79420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544DE2-2856-4E14-BA6A-48D2E678668F}" type="datetimeFigureOut">
              <a:rPr lang="en-US" smtClean="0"/>
              <a:t>5/7/2018</a:t>
            </a:fld>
            <a:endParaRPr lang="en-US"/>
          </a:p>
        </p:txBody>
      </p:sp>
      <p:sp>
        <p:nvSpPr>
          <p:cNvPr id="5" name="Footer Placeholder 4">
            <a:extLst>
              <a:ext uri="{FF2B5EF4-FFF2-40B4-BE49-F238E27FC236}">
                <a16:creationId xmlns:a16="http://schemas.microsoft.com/office/drawing/2014/main" id="{6E02EBD9-99CE-4B73-AA6A-15A073F9F1A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1CA38EA-53D0-45FD-AB01-8664A3F011D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FB8380-347D-4989-8388-2D9EE6005D26}" type="slidenum">
              <a:rPr lang="en-US" smtClean="0"/>
              <a:t>‹#›</a:t>
            </a:fld>
            <a:endParaRPr lang="en-US"/>
          </a:p>
        </p:txBody>
      </p:sp>
    </p:spTree>
    <p:extLst>
      <p:ext uri="{BB962C8B-B14F-4D97-AF65-F5344CB8AC3E}">
        <p14:creationId xmlns:p14="http://schemas.microsoft.com/office/powerpoint/2010/main" val="23905201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wmf"/><Relationship Id="rId13" Type="http://schemas.openxmlformats.org/officeDocument/2006/relationships/oleObject" Target="../embeddings/oleObject5.bin"/><Relationship Id="rId3" Type="http://schemas.openxmlformats.org/officeDocument/2006/relationships/image" Target="../media/image6.png"/><Relationship Id="rId7" Type="http://schemas.openxmlformats.org/officeDocument/2006/relationships/oleObject" Target="../embeddings/oleObject2.bin"/><Relationship Id="rId12" Type="http://schemas.openxmlformats.org/officeDocument/2006/relationships/image" Target="../media/image4.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png"/><Relationship Id="rId11" Type="http://schemas.openxmlformats.org/officeDocument/2006/relationships/oleObject" Target="../embeddings/oleObject4.bin"/><Relationship Id="rId5" Type="http://schemas.openxmlformats.org/officeDocument/2006/relationships/oleObject" Target="../embeddings/oleObject1.bin"/><Relationship Id="rId10" Type="http://schemas.openxmlformats.org/officeDocument/2006/relationships/image" Target="../media/image3.wmf"/><Relationship Id="rId4" Type="http://schemas.openxmlformats.org/officeDocument/2006/relationships/image" Target="../media/image7.png"/><Relationship Id="rId9" Type="http://schemas.openxmlformats.org/officeDocument/2006/relationships/oleObject" Target="../embeddings/oleObject3.bin"/><Relationship Id="rId14" Type="http://schemas.openxmlformats.org/officeDocument/2006/relationships/image" Target="../media/image5.wmf"/></Relationships>
</file>

<file path=ppt/slides/_rels/slide10.xml.rels><?xml version="1.0" encoding="UTF-8" standalone="yes"?>
<Relationships xmlns="http://schemas.openxmlformats.org/package/2006/relationships"><Relationship Id="rId8" Type="http://schemas.openxmlformats.org/officeDocument/2006/relationships/image" Target="../media/image69.wmf"/><Relationship Id="rId13" Type="http://schemas.openxmlformats.org/officeDocument/2006/relationships/oleObject" Target="../embeddings/oleObject74.bin"/><Relationship Id="rId18" Type="http://schemas.openxmlformats.org/officeDocument/2006/relationships/image" Target="../media/image73.wmf"/><Relationship Id="rId26" Type="http://schemas.openxmlformats.org/officeDocument/2006/relationships/image" Target="../media/image77.wmf"/><Relationship Id="rId3" Type="http://schemas.openxmlformats.org/officeDocument/2006/relationships/image" Target="../media/image6.png"/><Relationship Id="rId21" Type="http://schemas.openxmlformats.org/officeDocument/2006/relationships/oleObject" Target="../embeddings/oleObject78.bin"/><Relationship Id="rId7" Type="http://schemas.openxmlformats.org/officeDocument/2006/relationships/oleObject" Target="../embeddings/oleObject71.bin"/><Relationship Id="rId12" Type="http://schemas.openxmlformats.org/officeDocument/2006/relationships/image" Target="../media/image64.wmf"/><Relationship Id="rId17" Type="http://schemas.openxmlformats.org/officeDocument/2006/relationships/oleObject" Target="../embeddings/oleObject76.bin"/><Relationship Id="rId25" Type="http://schemas.openxmlformats.org/officeDocument/2006/relationships/oleObject" Target="../embeddings/oleObject80.bin"/><Relationship Id="rId2" Type="http://schemas.openxmlformats.org/officeDocument/2006/relationships/slideLayout" Target="../slideLayouts/slideLayout7.xml"/><Relationship Id="rId16" Type="http://schemas.openxmlformats.org/officeDocument/2006/relationships/image" Target="../media/image72.wmf"/><Relationship Id="rId20" Type="http://schemas.openxmlformats.org/officeDocument/2006/relationships/image" Target="../media/image74.wmf"/><Relationship Id="rId1" Type="http://schemas.openxmlformats.org/officeDocument/2006/relationships/vmlDrawing" Target="../drawings/vmlDrawing10.vml"/><Relationship Id="rId6" Type="http://schemas.openxmlformats.org/officeDocument/2006/relationships/image" Target="../media/image68.wmf"/><Relationship Id="rId11" Type="http://schemas.openxmlformats.org/officeDocument/2006/relationships/oleObject" Target="../embeddings/oleObject73.bin"/><Relationship Id="rId24" Type="http://schemas.openxmlformats.org/officeDocument/2006/relationships/image" Target="../media/image76.wmf"/><Relationship Id="rId5" Type="http://schemas.openxmlformats.org/officeDocument/2006/relationships/oleObject" Target="../embeddings/oleObject70.bin"/><Relationship Id="rId15" Type="http://schemas.openxmlformats.org/officeDocument/2006/relationships/oleObject" Target="../embeddings/oleObject75.bin"/><Relationship Id="rId23" Type="http://schemas.openxmlformats.org/officeDocument/2006/relationships/oleObject" Target="../embeddings/oleObject79.bin"/><Relationship Id="rId28" Type="http://schemas.openxmlformats.org/officeDocument/2006/relationships/image" Target="../media/image78.wmf"/><Relationship Id="rId10" Type="http://schemas.openxmlformats.org/officeDocument/2006/relationships/image" Target="../media/image70.wmf"/><Relationship Id="rId19" Type="http://schemas.openxmlformats.org/officeDocument/2006/relationships/oleObject" Target="../embeddings/oleObject77.bin"/><Relationship Id="rId4" Type="http://schemas.openxmlformats.org/officeDocument/2006/relationships/image" Target="../media/image55.png"/><Relationship Id="rId9" Type="http://schemas.openxmlformats.org/officeDocument/2006/relationships/oleObject" Target="../embeddings/oleObject72.bin"/><Relationship Id="rId14" Type="http://schemas.openxmlformats.org/officeDocument/2006/relationships/image" Target="../media/image71.wmf"/><Relationship Id="rId22" Type="http://schemas.openxmlformats.org/officeDocument/2006/relationships/image" Target="../media/image75.wmf"/><Relationship Id="rId27" Type="http://schemas.openxmlformats.org/officeDocument/2006/relationships/oleObject" Target="../embeddings/oleObject81.bin"/></Relationships>
</file>

<file path=ppt/slides/_rels/slide11.xml.rels><?xml version="1.0" encoding="UTF-8" standalone="yes"?>
<Relationships xmlns="http://schemas.openxmlformats.org/package/2006/relationships"><Relationship Id="rId8" Type="http://schemas.openxmlformats.org/officeDocument/2006/relationships/image" Target="../media/image79.wmf"/><Relationship Id="rId13" Type="http://schemas.openxmlformats.org/officeDocument/2006/relationships/oleObject" Target="../embeddings/oleObject85.bin"/><Relationship Id="rId18" Type="http://schemas.openxmlformats.org/officeDocument/2006/relationships/image" Target="../media/image84.wmf"/><Relationship Id="rId3" Type="http://schemas.openxmlformats.org/officeDocument/2006/relationships/image" Target="../media/image88.png"/><Relationship Id="rId21" Type="http://schemas.openxmlformats.org/officeDocument/2006/relationships/oleObject" Target="../embeddings/oleObject89.bin"/><Relationship Id="rId7" Type="http://schemas.openxmlformats.org/officeDocument/2006/relationships/oleObject" Target="../embeddings/oleObject82.bin"/><Relationship Id="rId12" Type="http://schemas.openxmlformats.org/officeDocument/2006/relationships/image" Target="../media/image81.wmf"/><Relationship Id="rId17" Type="http://schemas.openxmlformats.org/officeDocument/2006/relationships/oleObject" Target="../embeddings/oleObject87.bin"/><Relationship Id="rId2" Type="http://schemas.openxmlformats.org/officeDocument/2006/relationships/slideLayout" Target="../slideLayouts/slideLayout7.xml"/><Relationship Id="rId16" Type="http://schemas.openxmlformats.org/officeDocument/2006/relationships/image" Target="../media/image83.wmf"/><Relationship Id="rId20" Type="http://schemas.openxmlformats.org/officeDocument/2006/relationships/image" Target="../media/image85.wmf"/><Relationship Id="rId1" Type="http://schemas.openxmlformats.org/officeDocument/2006/relationships/vmlDrawing" Target="../drawings/vmlDrawing11.vml"/><Relationship Id="rId6" Type="http://schemas.openxmlformats.org/officeDocument/2006/relationships/image" Target="../media/image91.png"/><Relationship Id="rId11" Type="http://schemas.openxmlformats.org/officeDocument/2006/relationships/oleObject" Target="../embeddings/oleObject84.bin"/><Relationship Id="rId24" Type="http://schemas.openxmlformats.org/officeDocument/2006/relationships/image" Target="../media/image87.wmf"/><Relationship Id="rId5" Type="http://schemas.openxmlformats.org/officeDocument/2006/relationships/image" Target="../media/image90.png"/><Relationship Id="rId15" Type="http://schemas.openxmlformats.org/officeDocument/2006/relationships/oleObject" Target="../embeddings/oleObject86.bin"/><Relationship Id="rId23" Type="http://schemas.openxmlformats.org/officeDocument/2006/relationships/oleObject" Target="../embeddings/oleObject90.bin"/><Relationship Id="rId10" Type="http://schemas.openxmlformats.org/officeDocument/2006/relationships/image" Target="../media/image80.wmf"/><Relationship Id="rId19" Type="http://schemas.openxmlformats.org/officeDocument/2006/relationships/oleObject" Target="../embeddings/oleObject88.bin"/><Relationship Id="rId4" Type="http://schemas.openxmlformats.org/officeDocument/2006/relationships/image" Target="../media/image89.png"/><Relationship Id="rId9" Type="http://schemas.openxmlformats.org/officeDocument/2006/relationships/oleObject" Target="../embeddings/oleObject83.bin"/><Relationship Id="rId14" Type="http://schemas.openxmlformats.org/officeDocument/2006/relationships/image" Target="../media/image82.wmf"/><Relationship Id="rId22" Type="http://schemas.openxmlformats.org/officeDocument/2006/relationships/image" Target="../media/image86.wmf"/></Relationships>
</file>

<file path=ppt/slides/_rels/slide2.xml.rels><?xml version="1.0" encoding="UTF-8" standalone="yes"?>
<Relationships xmlns="http://schemas.openxmlformats.org/package/2006/relationships"><Relationship Id="rId8" Type="http://schemas.openxmlformats.org/officeDocument/2006/relationships/image" Target="../media/image8.wmf"/><Relationship Id="rId13" Type="http://schemas.openxmlformats.org/officeDocument/2006/relationships/oleObject" Target="../embeddings/oleObject10.bin"/><Relationship Id="rId18" Type="http://schemas.openxmlformats.org/officeDocument/2006/relationships/image" Target="../media/image13.wmf"/><Relationship Id="rId3" Type="http://schemas.openxmlformats.org/officeDocument/2006/relationships/image" Target="../media/image6.png"/><Relationship Id="rId7" Type="http://schemas.openxmlformats.org/officeDocument/2006/relationships/oleObject" Target="../embeddings/oleObject7.bin"/><Relationship Id="rId12" Type="http://schemas.openxmlformats.org/officeDocument/2006/relationships/image" Target="../media/image10.wmf"/><Relationship Id="rId17" Type="http://schemas.openxmlformats.org/officeDocument/2006/relationships/oleObject" Target="../embeddings/oleObject12.bin"/><Relationship Id="rId2" Type="http://schemas.openxmlformats.org/officeDocument/2006/relationships/slideLayout" Target="../slideLayouts/slideLayout1.xml"/><Relationship Id="rId16" Type="http://schemas.openxmlformats.org/officeDocument/2006/relationships/image" Target="../media/image12.wmf"/><Relationship Id="rId1" Type="http://schemas.openxmlformats.org/officeDocument/2006/relationships/vmlDrawing" Target="../drawings/vmlDrawing2.vml"/><Relationship Id="rId6" Type="http://schemas.openxmlformats.org/officeDocument/2006/relationships/image" Target="../media/image1.png"/><Relationship Id="rId11" Type="http://schemas.openxmlformats.org/officeDocument/2006/relationships/oleObject" Target="../embeddings/oleObject9.bin"/><Relationship Id="rId5" Type="http://schemas.openxmlformats.org/officeDocument/2006/relationships/oleObject" Target="../embeddings/oleObject6.bin"/><Relationship Id="rId15" Type="http://schemas.openxmlformats.org/officeDocument/2006/relationships/oleObject" Target="../embeddings/oleObject11.bin"/><Relationship Id="rId10" Type="http://schemas.openxmlformats.org/officeDocument/2006/relationships/image" Target="../media/image9.wmf"/><Relationship Id="rId4" Type="http://schemas.openxmlformats.org/officeDocument/2006/relationships/image" Target="../media/image7.png"/><Relationship Id="rId9" Type="http://schemas.openxmlformats.org/officeDocument/2006/relationships/oleObject" Target="../embeddings/oleObject8.bin"/><Relationship Id="rId14" Type="http://schemas.openxmlformats.org/officeDocument/2006/relationships/image" Target="../media/image11.wmf"/></Relationships>
</file>

<file path=ppt/slides/_rels/slide3.xml.rels><?xml version="1.0" encoding="UTF-8" standalone="yes"?>
<Relationships xmlns="http://schemas.openxmlformats.org/package/2006/relationships"><Relationship Id="rId8" Type="http://schemas.openxmlformats.org/officeDocument/2006/relationships/image" Target="../media/image15.wmf"/><Relationship Id="rId13" Type="http://schemas.openxmlformats.org/officeDocument/2006/relationships/oleObject" Target="../embeddings/oleObject17.bin"/><Relationship Id="rId18" Type="http://schemas.openxmlformats.org/officeDocument/2006/relationships/image" Target="../media/image18.wmf"/><Relationship Id="rId26" Type="http://schemas.openxmlformats.org/officeDocument/2006/relationships/image" Target="../media/image22.wmf"/><Relationship Id="rId39" Type="http://schemas.openxmlformats.org/officeDocument/2006/relationships/oleObject" Target="../embeddings/oleObject30.bin"/><Relationship Id="rId3" Type="http://schemas.openxmlformats.org/officeDocument/2006/relationships/image" Target="../media/image6.png"/><Relationship Id="rId21" Type="http://schemas.openxmlformats.org/officeDocument/2006/relationships/oleObject" Target="../embeddings/oleObject21.bin"/><Relationship Id="rId34" Type="http://schemas.openxmlformats.org/officeDocument/2006/relationships/image" Target="../media/image26.wmf"/><Relationship Id="rId7" Type="http://schemas.openxmlformats.org/officeDocument/2006/relationships/oleObject" Target="../embeddings/oleObject14.bin"/><Relationship Id="rId12" Type="http://schemas.openxmlformats.org/officeDocument/2006/relationships/image" Target="../media/image10.wmf"/><Relationship Id="rId17" Type="http://schemas.openxmlformats.org/officeDocument/2006/relationships/oleObject" Target="../embeddings/oleObject19.bin"/><Relationship Id="rId25" Type="http://schemas.openxmlformats.org/officeDocument/2006/relationships/oleObject" Target="../embeddings/oleObject23.bin"/><Relationship Id="rId33" Type="http://schemas.openxmlformats.org/officeDocument/2006/relationships/oleObject" Target="../embeddings/oleObject27.bin"/><Relationship Id="rId38" Type="http://schemas.openxmlformats.org/officeDocument/2006/relationships/image" Target="../media/image28.wmf"/><Relationship Id="rId2" Type="http://schemas.openxmlformats.org/officeDocument/2006/relationships/slideLayout" Target="../slideLayouts/slideLayout7.xml"/><Relationship Id="rId16" Type="http://schemas.openxmlformats.org/officeDocument/2006/relationships/image" Target="../media/image17.wmf"/><Relationship Id="rId20" Type="http://schemas.openxmlformats.org/officeDocument/2006/relationships/image" Target="../media/image19.wmf"/><Relationship Id="rId29" Type="http://schemas.openxmlformats.org/officeDocument/2006/relationships/oleObject" Target="../embeddings/oleObject25.bin"/><Relationship Id="rId1" Type="http://schemas.openxmlformats.org/officeDocument/2006/relationships/vmlDrawing" Target="../drawings/vmlDrawing3.vml"/><Relationship Id="rId6" Type="http://schemas.openxmlformats.org/officeDocument/2006/relationships/image" Target="../media/image14.png"/><Relationship Id="rId11" Type="http://schemas.openxmlformats.org/officeDocument/2006/relationships/oleObject" Target="../embeddings/oleObject16.bin"/><Relationship Id="rId24" Type="http://schemas.openxmlformats.org/officeDocument/2006/relationships/image" Target="../media/image21.png"/><Relationship Id="rId32" Type="http://schemas.openxmlformats.org/officeDocument/2006/relationships/image" Target="../media/image25.wmf"/><Relationship Id="rId37" Type="http://schemas.openxmlformats.org/officeDocument/2006/relationships/oleObject" Target="../embeddings/oleObject29.bin"/><Relationship Id="rId40" Type="http://schemas.openxmlformats.org/officeDocument/2006/relationships/image" Target="../media/image29.wmf"/><Relationship Id="rId5" Type="http://schemas.openxmlformats.org/officeDocument/2006/relationships/oleObject" Target="../embeddings/oleObject13.bin"/><Relationship Id="rId15" Type="http://schemas.openxmlformats.org/officeDocument/2006/relationships/oleObject" Target="../embeddings/oleObject18.bin"/><Relationship Id="rId23" Type="http://schemas.openxmlformats.org/officeDocument/2006/relationships/oleObject" Target="../embeddings/oleObject22.bin"/><Relationship Id="rId28" Type="http://schemas.openxmlformats.org/officeDocument/2006/relationships/image" Target="../media/image23.wmf"/><Relationship Id="rId36" Type="http://schemas.openxmlformats.org/officeDocument/2006/relationships/image" Target="../media/image27.wmf"/><Relationship Id="rId10" Type="http://schemas.openxmlformats.org/officeDocument/2006/relationships/image" Target="../media/image9.wmf"/><Relationship Id="rId19" Type="http://schemas.openxmlformats.org/officeDocument/2006/relationships/oleObject" Target="../embeddings/oleObject20.bin"/><Relationship Id="rId31" Type="http://schemas.openxmlformats.org/officeDocument/2006/relationships/oleObject" Target="../embeddings/oleObject26.bin"/><Relationship Id="rId4" Type="http://schemas.openxmlformats.org/officeDocument/2006/relationships/image" Target="../media/image7.png"/><Relationship Id="rId9" Type="http://schemas.openxmlformats.org/officeDocument/2006/relationships/oleObject" Target="../embeddings/oleObject15.bin"/><Relationship Id="rId14" Type="http://schemas.openxmlformats.org/officeDocument/2006/relationships/image" Target="../media/image16.wmf"/><Relationship Id="rId22" Type="http://schemas.openxmlformats.org/officeDocument/2006/relationships/image" Target="../media/image20.wmf"/><Relationship Id="rId27" Type="http://schemas.openxmlformats.org/officeDocument/2006/relationships/oleObject" Target="../embeddings/oleObject24.bin"/><Relationship Id="rId30" Type="http://schemas.openxmlformats.org/officeDocument/2006/relationships/image" Target="../media/image24.wmf"/><Relationship Id="rId35" Type="http://schemas.openxmlformats.org/officeDocument/2006/relationships/oleObject" Target="../embeddings/oleObject28.bin"/></Relationships>
</file>

<file path=ppt/slides/_rels/slide4.xml.rels><?xml version="1.0" encoding="UTF-8" standalone="yes"?>
<Relationships xmlns="http://schemas.openxmlformats.org/package/2006/relationships"><Relationship Id="rId8" Type="http://schemas.openxmlformats.org/officeDocument/2006/relationships/image" Target="../media/image20.wmf"/><Relationship Id="rId13" Type="http://schemas.openxmlformats.org/officeDocument/2006/relationships/oleObject" Target="../embeddings/oleObject33.bin"/><Relationship Id="rId18" Type="http://schemas.openxmlformats.org/officeDocument/2006/relationships/image" Target="../media/image26.wmf"/><Relationship Id="rId3" Type="http://schemas.openxmlformats.org/officeDocument/2006/relationships/image" Target="../media/image6.png"/><Relationship Id="rId7" Type="http://schemas.openxmlformats.org/officeDocument/2006/relationships/oleObject" Target="../embeddings/oleObject21.bin"/><Relationship Id="rId12" Type="http://schemas.openxmlformats.org/officeDocument/2006/relationships/image" Target="../media/image16.wmf"/><Relationship Id="rId17" Type="http://schemas.openxmlformats.org/officeDocument/2006/relationships/oleObject" Target="../embeddings/oleObject35.bin"/><Relationship Id="rId2" Type="http://schemas.openxmlformats.org/officeDocument/2006/relationships/slideLayout" Target="../slideLayouts/slideLayout7.xml"/><Relationship Id="rId16" Type="http://schemas.openxmlformats.org/officeDocument/2006/relationships/image" Target="../media/image32.png"/><Relationship Id="rId1" Type="http://schemas.openxmlformats.org/officeDocument/2006/relationships/vmlDrawing" Target="../drawings/vmlDrawing4.vml"/><Relationship Id="rId6" Type="http://schemas.openxmlformats.org/officeDocument/2006/relationships/image" Target="../media/image30.png"/><Relationship Id="rId11" Type="http://schemas.openxmlformats.org/officeDocument/2006/relationships/oleObject" Target="../embeddings/oleObject17.bin"/><Relationship Id="rId5" Type="http://schemas.openxmlformats.org/officeDocument/2006/relationships/oleObject" Target="../embeddings/oleObject31.bin"/><Relationship Id="rId15" Type="http://schemas.openxmlformats.org/officeDocument/2006/relationships/oleObject" Target="../embeddings/oleObject34.bin"/><Relationship Id="rId10" Type="http://schemas.openxmlformats.org/officeDocument/2006/relationships/image" Target="../media/image27.wmf"/><Relationship Id="rId4" Type="http://schemas.openxmlformats.org/officeDocument/2006/relationships/image" Target="../media/image7.png"/><Relationship Id="rId9" Type="http://schemas.openxmlformats.org/officeDocument/2006/relationships/oleObject" Target="../embeddings/oleObject32.bin"/><Relationship Id="rId14" Type="http://schemas.openxmlformats.org/officeDocument/2006/relationships/image" Target="../media/image31.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6.bin"/><Relationship Id="rId13" Type="http://schemas.openxmlformats.org/officeDocument/2006/relationships/image" Target="../media/image35.wmf"/><Relationship Id="rId18" Type="http://schemas.openxmlformats.org/officeDocument/2006/relationships/oleObject" Target="../embeddings/oleObject41.bin"/><Relationship Id="rId3" Type="http://schemas.openxmlformats.org/officeDocument/2006/relationships/image" Target="../media/image6.png"/><Relationship Id="rId7" Type="http://schemas.openxmlformats.org/officeDocument/2006/relationships/image" Target="../media/image16.wmf"/><Relationship Id="rId12" Type="http://schemas.openxmlformats.org/officeDocument/2006/relationships/oleObject" Target="../embeddings/oleObject38.bin"/><Relationship Id="rId17" Type="http://schemas.openxmlformats.org/officeDocument/2006/relationships/image" Target="../media/image37.png"/><Relationship Id="rId2" Type="http://schemas.openxmlformats.org/officeDocument/2006/relationships/slideLayout" Target="../slideLayouts/slideLayout7.xml"/><Relationship Id="rId16" Type="http://schemas.openxmlformats.org/officeDocument/2006/relationships/oleObject" Target="../embeddings/oleObject40.bin"/><Relationship Id="rId1" Type="http://schemas.openxmlformats.org/officeDocument/2006/relationships/vmlDrawing" Target="../drawings/vmlDrawing5.vml"/><Relationship Id="rId6" Type="http://schemas.openxmlformats.org/officeDocument/2006/relationships/oleObject" Target="../embeddings/oleObject17.bin"/><Relationship Id="rId11" Type="http://schemas.openxmlformats.org/officeDocument/2006/relationships/image" Target="../media/image34.wmf"/><Relationship Id="rId5" Type="http://schemas.openxmlformats.org/officeDocument/2006/relationships/image" Target="../media/image39.png"/><Relationship Id="rId15" Type="http://schemas.openxmlformats.org/officeDocument/2006/relationships/image" Target="../media/image36.wmf"/><Relationship Id="rId10" Type="http://schemas.openxmlformats.org/officeDocument/2006/relationships/oleObject" Target="../embeddings/oleObject37.bin"/><Relationship Id="rId19" Type="http://schemas.openxmlformats.org/officeDocument/2006/relationships/image" Target="../media/image38.wmf"/><Relationship Id="rId4" Type="http://schemas.openxmlformats.org/officeDocument/2006/relationships/image" Target="../media/image7.png"/><Relationship Id="rId9" Type="http://schemas.openxmlformats.org/officeDocument/2006/relationships/image" Target="../media/image33.wmf"/><Relationship Id="rId14" Type="http://schemas.openxmlformats.org/officeDocument/2006/relationships/oleObject" Target="../embeddings/oleObject39.bin"/></Relationships>
</file>

<file path=ppt/slides/_rels/slide6.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6.png"/><Relationship Id="rId7" Type="http://schemas.openxmlformats.org/officeDocument/2006/relationships/oleObject" Target="../embeddings/oleObject43.bin"/><Relationship Id="rId12" Type="http://schemas.openxmlformats.org/officeDocument/2006/relationships/image" Target="../media/image42.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40.wmf"/><Relationship Id="rId11" Type="http://schemas.openxmlformats.org/officeDocument/2006/relationships/oleObject" Target="../embeddings/oleObject45.bin"/><Relationship Id="rId5" Type="http://schemas.openxmlformats.org/officeDocument/2006/relationships/oleObject" Target="../embeddings/oleObject42.bin"/><Relationship Id="rId10" Type="http://schemas.openxmlformats.org/officeDocument/2006/relationships/image" Target="../media/image41.png"/><Relationship Id="rId4" Type="http://schemas.openxmlformats.org/officeDocument/2006/relationships/image" Target="../media/image7.png"/><Relationship Id="rId9" Type="http://schemas.openxmlformats.org/officeDocument/2006/relationships/oleObject" Target="../embeddings/oleObject44.bin"/></Relationships>
</file>

<file path=ppt/slides/_rels/slide7.xml.rels><?xml version="1.0" encoding="UTF-8" standalone="yes"?>
<Relationships xmlns="http://schemas.openxmlformats.org/package/2006/relationships"><Relationship Id="rId8" Type="http://schemas.openxmlformats.org/officeDocument/2006/relationships/image" Target="../media/image44.wmf"/><Relationship Id="rId13" Type="http://schemas.openxmlformats.org/officeDocument/2006/relationships/oleObject" Target="../embeddings/oleObject50.bin"/><Relationship Id="rId18" Type="http://schemas.openxmlformats.org/officeDocument/2006/relationships/image" Target="../media/image49.wmf"/><Relationship Id="rId26" Type="http://schemas.openxmlformats.org/officeDocument/2006/relationships/image" Target="../media/image53.wmf"/><Relationship Id="rId3" Type="http://schemas.openxmlformats.org/officeDocument/2006/relationships/image" Target="../media/image6.png"/><Relationship Id="rId21" Type="http://schemas.openxmlformats.org/officeDocument/2006/relationships/oleObject" Target="../embeddings/oleObject54.bin"/><Relationship Id="rId7" Type="http://schemas.openxmlformats.org/officeDocument/2006/relationships/oleObject" Target="../embeddings/oleObject47.bin"/><Relationship Id="rId12" Type="http://schemas.openxmlformats.org/officeDocument/2006/relationships/image" Target="../media/image46.wmf"/><Relationship Id="rId17" Type="http://schemas.openxmlformats.org/officeDocument/2006/relationships/oleObject" Target="../embeddings/oleObject52.bin"/><Relationship Id="rId25" Type="http://schemas.openxmlformats.org/officeDocument/2006/relationships/oleObject" Target="../embeddings/oleObject56.bin"/><Relationship Id="rId2" Type="http://schemas.openxmlformats.org/officeDocument/2006/relationships/slideLayout" Target="../slideLayouts/slideLayout7.xml"/><Relationship Id="rId16" Type="http://schemas.openxmlformats.org/officeDocument/2006/relationships/image" Target="../media/image48.wmf"/><Relationship Id="rId20" Type="http://schemas.openxmlformats.org/officeDocument/2006/relationships/image" Target="../media/image50.wmf"/><Relationship Id="rId1" Type="http://schemas.openxmlformats.org/officeDocument/2006/relationships/vmlDrawing" Target="../drawings/vmlDrawing7.vml"/><Relationship Id="rId6" Type="http://schemas.openxmlformats.org/officeDocument/2006/relationships/image" Target="../media/image43.wmf"/><Relationship Id="rId11" Type="http://schemas.openxmlformats.org/officeDocument/2006/relationships/oleObject" Target="../embeddings/oleObject49.bin"/><Relationship Id="rId24" Type="http://schemas.openxmlformats.org/officeDocument/2006/relationships/image" Target="../media/image52.wmf"/><Relationship Id="rId5" Type="http://schemas.openxmlformats.org/officeDocument/2006/relationships/oleObject" Target="../embeddings/oleObject46.bin"/><Relationship Id="rId15" Type="http://schemas.openxmlformats.org/officeDocument/2006/relationships/oleObject" Target="../embeddings/oleObject51.bin"/><Relationship Id="rId23" Type="http://schemas.openxmlformats.org/officeDocument/2006/relationships/oleObject" Target="../embeddings/oleObject55.bin"/><Relationship Id="rId28" Type="http://schemas.openxmlformats.org/officeDocument/2006/relationships/image" Target="../media/image54.wmf"/><Relationship Id="rId10" Type="http://schemas.openxmlformats.org/officeDocument/2006/relationships/image" Target="../media/image45.wmf"/><Relationship Id="rId19" Type="http://schemas.openxmlformats.org/officeDocument/2006/relationships/oleObject" Target="../embeddings/oleObject53.bin"/><Relationship Id="rId4" Type="http://schemas.openxmlformats.org/officeDocument/2006/relationships/image" Target="../media/image55.png"/><Relationship Id="rId9" Type="http://schemas.openxmlformats.org/officeDocument/2006/relationships/oleObject" Target="../embeddings/oleObject48.bin"/><Relationship Id="rId14" Type="http://schemas.openxmlformats.org/officeDocument/2006/relationships/image" Target="../media/image47.wmf"/><Relationship Id="rId22" Type="http://schemas.openxmlformats.org/officeDocument/2006/relationships/image" Target="../media/image51.wmf"/><Relationship Id="rId27" Type="http://schemas.openxmlformats.org/officeDocument/2006/relationships/oleObject" Target="../embeddings/oleObject57.bin"/></Relationships>
</file>

<file path=ppt/slides/_rels/slide8.xml.rels><?xml version="1.0" encoding="UTF-8" standalone="yes"?>
<Relationships xmlns="http://schemas.openxmlformats.org/package/2006/relationships"><Relationship Id="rId8" Type="http://schemas.openxmlformats.org/officeDocument/2006/relationships/image" Target="../media/image57.wmf"/><Relationship Id="rId13" Type="http://schemas.openxmlformats.org/officeDocument/2006/relationships/oleObject" Target="../embeddings/oleObject62.bin"/><Relationship Id="rId18" Type="http://schemas.openxmlformats.org/officeDocument/2006/relationships/image" Target="../media/image62.wmf"/><Relationship Id="rId3" Type="http://schemas.openxmlformats.org/officeDocument/2006/relationships/image" Target="../media/image6.png"/><Relationship Id="rId7" Type="http://schemas.openxmlformats.org/officeDocument/2006/relationships/oleObject" Target="../embeddings/oleObject59.bin"/><Relationship Id="rId12" Type="http://schemas.openxmlformats.org/officeDocument/2006/relationships/image" Target="../media/image59.wmf"/><Relationship Id="rId17" Type="http://schemas.openxmlformats.org/officeDocument/2006/relationships/oleObject" Target="../embeddings/oleObject64.bin"/><Relationship Id="rId2" Type="http://schemas.openxmlformats.org/officeDocument/2006/relationships/slideLayout" Target="../slideLayouts/slideLayout7.xml"/><Relationship Id="rId16" Type="http://schemas.openxmlformats.org/officeDocument/2006/relationships/image" Target="../media/image61.wmf"/><Relationship Id="rId1" Type="http://schemas.openxmlformats.org/officeDocument/2006/relationships/vmlDrawing" Target="../drawings/vmlDrawing8.vml"/><Relationship Id="rId6" Type="http://schemas.openxmlformats.org/officeDocument/2006/relationships/image" Target="../media/image56.wmf"/><Relationship Id="rId11" Type="http://schemas.openxmlformats.org/officeDocument/2006/relationships/oleObject" Target="../embeddings/oleObject61.bin"/><Relationship Id="rId5" Type="http://schemas.openxmlformats.org/officeDocument/2006/relationships/oleObject" Target="../embeddings/oleObject58.bin"/><Relationship Id="rId15" Type="http://schemas.openxmlformats.org/officeDocument/2006/relationships/oleObject" Target="../embeddings/oleObject63.bin"/><Relationship Id="rId10" Type="http://schemas.openxmlformats.org/officeDocument/2006/relationships/image" Target="../media/image58.wmf"/><Relationship Id="rId4" Type="http://schemas.openxmlformats.org/officeDocument/2006/relationships/image" Target="../media/image55.png"/><Relationship Id="rId9" Type="http://schemas.openxmlformats.org/officeDocument/2006/relationships/oleObject" Target="../embeddings/oleObject60.bin"/><Relationship Id="rId14" Type="http://schemas.openxmlformats.org/officeDocument/2006/relationships/image" Target="../media/image60.wmf"/></Relationships>
</file>

<file path=ppt/slides/_rels/slide9.xml.rels><?xml version="1.0" encoding="UTF-8" standalone="yes"?>
<Relationships xmlns="http://schemas.openxmlformats.org/package/2006/relationships"><Relationship Id="rId8" Type="http://schemas.openxmlformats.org/officeDocument/2006/relationships/image" Target="../media/image64.wmf"/><Relationship Id="rId13" Type="http://schemas.openxmlformats.org/officeDocument/2006/relationships/oleObject" Target="../embeddings/oleObject69.bin"/><Relationship Id="rId3" Type="http://schemas.openxmlformats.org/officeDocument/2006/relationships/image" Target="../media/image6.png"/><Relationship Id="rId7" Type="http://schemas.openxmlformats.org/officeDocument/2006/relationships/oleObject" Target="../embeddings/oleObject66.bin"/><Relationship Id="rId12" Type="http://schemas.openxmlformats.org/officeDocument/2006/relationships/image" Target="../media/image66.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63.wmf"/><Relationship Id="rId11" Type="http://schemas.openxmlformats.org/officeDocument/2006/relationships/oleObject" Target="../embeddings/oleObject68.bin"/><Relationship Id="rId5" Type="http://schemas.openxmlformats.org/officeDocument/2006/relationships/oleObject" Target="../embeddings/oleObject65.bin"/><Relationship Id="rId10" Type="http://schemas.openxmlformats.org/officeDocument/2006/relationships/image" Target="../media/image65.wmf"/><Relationship Id="rId4" Type="http://schemas.openxmlformats.org/officeDocument/2006/relationships/image" Target="../media/image55.png"/><Relationship Id="rId9" Type="http://schemas.openxmlformats.org/officeDocument/2006/relationships/oleObject" Target="../embeddings/oleObject67.bin"/><Relationship Id="rId14" Type="http://schemas.openxmlformats.org/officeDocument/2006/relationships/image" Target="../media/image6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686FB-48C3-446C-A870-E0E28336B205}"/>
              </a:ext>
            </a:extLst>
          </p:cNvPr>
          <p:cNvSpPr>
            <a:spLocks noGrp="1"/>
          </p:cNvSpPr>
          <p:nvPr>
            <p:ph type="ctrTitle"/>
          </p:nvPr>
        </p:nvSpPr>
        <p:spPr>
          <a:xfrm>
            <a:off x="1912434" y="111740"/>
            <a:ext cx="7828722" cy="597107"/>
          </a:xfrm>
        </p:spPr>
        <p:txBody>
          <a:bodyPr>
            <a:normAutofit/>
          </a:bodyPr>
          <a:lstStyle/>
          <a:p>
            <a:r>
              <a:rPr lang="en-US" sz="3600" b="1" u="sng" dirty="0">
                <a:latin typeface="+mn-lt"/>
              </a:rPr>
              <a:t>D.4 Multisource Interference</a:t>
            </a:r>
          </a:p>
        </p:txBody>
      </p:sp>
      <p:pic>
        <p:nvPicPr>
          <p:cNvPr id="8" name="Picture 7">
            <a:extLst>
              <a:ext uri="{FF2B5EF4-FFF2-40B4-BE49-F238E27FC236}">
                <a16:creationId xmlns:a16="http://schemas.microsoft.com/office/drawing/2014/main" id="{92896165-1684-4662-AFE5-09BC2002AAA7}"/>
              </a:ext>
            </a:extLst>
          </p:cNvPr>
          <p:cNvPicPr>
            <a:picLocks noChangeAspect="1"/>
          </p:cNvPicPr>
          <p:nvPr/>
        </p:nvPicPr>
        <p:blipFill>
          <a:blip r:embed="rId3"/>
          <a:stretch>
            <a:fillRect/>
          </a:stretch>
        </p:blipFill>
        <p:spPr>
          <a:xfrm>
            <a:off x="182219" y="168421"/>
            <a:ext cx="997017" cy="1000950"/>
          </a:xfrm>
          <a:prstGeom prst="rect">
            <a:avLst/>
          </a:prstGeom>
        </p:spPr>
      </p:pic>
      <p:sp>
        <p:nvSpPr>
          <p:cNvPr id="3" name="TextBox 2">
            <a:extLst>
              <a:ext uri="{FF2B5EF4-FFF2-40B4-BE49-F238E27FC236}">
                <a16:creationId xmlns:a16="http://schemas.microsoft.com/office/drawing/2014/main" id="{17BDAB78-E515-4274-9715-F81F485AE641}"/>
              </a:ext>
            </a:extLst>
          </p:cNvPr>
          <p:cNvSpPr txBox="1"/>
          <p:nvPr/>
        </p:nvSpPr>
        <p:spPr>
          <a:xfrm>
            <a:off x="1676759" y="692278"/>
            <a:ext cx="8623898" cy="923330"/>
          </a:xfrm>
          <a:prstGeom prst="rect">
            <a:avLst/>
          </a:prstGeom>
          <a:noFill/>
        </p:spPr>
        <p:txBody>
          <a:bodyPr wrap="square" rtlCol="0">
            <a:spAutoFit/>
          </a:bodyPr>
          <a:lstStyle/>
          <a:p>
            <a:r>
              <a:rPr lang="en-US" dirty="0"/>
              <a:t>So far we’ve been considering interference between a wave and its reflections.  Now let’s consider the interference between two (or more) different waves.  First some basic illustrations.</a:t>
            </a:r>
          </a:p>
        </p:txBody>
      </p:sp>
      <p:pic>
        <p:nvPicPr>
          <p:cNvPr id="10" name="Picture 9">
            <a:extLst>
              <a:ext uri="{FF2B5EF4-FFF2-40B4-BE49-F238E27FC236}">
                <a16:creationId xmlns:a16="http://schemas.microsoft.com/office/drawing/2014/main" id="{47B46C0C-7CF5-4479-9BE8-C037FF8CB5FD}"/>
              </a:ext>
            </a:extLst>
          </p:cNvPr>
          <p:cNvPicPr>
            <a:picLocks noChangeAspect="1"/>
          </p:cNvPicPr>
          <p:nvPr/>
        </p:nvPicPr>
        <p:blipFill>
          <a:blip r:embed="rId4"/>
          <a:stretch>
            <a:fillRect/>
          </a:stretch>
        </p:blipFill>
        <p:spPr>
          <a:xfrm>
            <a:off x="10581873" y="145224"/>
            <a:ext cx="1427908" cy="1000950"/>
          </a:xfrm>
          <a:prstGeom prst="rect">
            <a:avLst/>
          </a:prstGeom>
        </p:spPr>
      </p:pic>
      <p:graphicFrame>
        <p:nvGraphicFramePr>
          <p:cNvPr id="13" name="Object 12">
            <a:extLst>
              <a:ext uri="{FF2B5EF4-FFF2-40B4-BE49-F238E27FC236}">
                <a16:creationId xmlns:a16="http://schemas.microsoft.com/office/drawing/2014/main" id="{2CEB0F4B-24A8-46CF-8A1B-88D3C95780BD}"/>
              </a:ext>
            </a:extLst>
          </p:cNvPr>
          <p:cNvGraphicFramePr>
            <a:graphicFrameLocks noChangeAspect="1"/>
          </p:cNvGraphicFramePr>
          <p:nvPr>
            <p:extLst>
              <p:ext uri="{D42A27DB-BD31-4B8C-83A1-F6EECF244321}">
                <p14:modId xmlns:p14="http://schemas.microsoft.com/office/powerpoint/2010/main" val="2240238337"/>
              </p:ext>
            </p:extLst>
          </p:nvPr>
        </p:nvGraphicFramePr>
        <p:xfrm>
          <a:off x="4518025" y="4094005"/>
          <a:ext cx="1577975" cy="2460625"/>
        </p:xfrm>
        <a:graphic>
          <a:graphicData uri="http://schemas.openxmlformats.org/presentationml/2006/ole">
            <mc:AlternateContent xmlns:mc="http://schemas.openxmlformats.org/markup-compatibility/2006">
              <mc:Choice xmlns:v="urn:schemas-microsoft-com:vml" Requires="v">
                <p:oleObj spid="_x0000_s70777" name="Bitmap Image" r:id="rId5" imgW="1577477" imgH="2461473" progId="Paint.Picture">
                  <p:embed/>
                </p:oleObj>
              </mc:Choice>
              <mc:Fallback>
                <p:oleObj name="Bitmap Image" r:id="rId5" imgW="1577477" imgH="2461473" progId="Paint.Picture">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8025" y="4094005"/>
                        <a:ext cx="1577975" cy="2460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5" name="Straight Connector 14">
            <a:extLst>
              <a:ext uri="{FF2B5EF4-FFF2-40B4-BE49-F238E27FC236}">
                <a16:creationId xmlns:a16="http://schemas.microsoft.com/office/drawing/2014/main" id="{A18FA63F-C47D-4100-AD49-55C89C3FC98E}"/>
              </a:ext>
            </a:extLst>
          </p:cNvPr>
          <p:cNvCxnSpPr>
            <a:cxnSpLocks/>
          </p:cNvCxnSpPr>
          <p:nvPr/>
        </p:nvCxnSpPr>
        <p:spPr>
          <a:xfrm>
            <a:off x="442452" y="4322667"/>
            <a:ext cx="10768686" cy="0"/>
          </a:xfrm>
          <a:prstGeom prst="line">
            <a:avLst/>
          </a:prstGeom>
        </p:spPr>
        <p:style>
          <a:lnRef idx="1">
            <a:schemeClr val="dk1"/>
          </a:lnRef>
          <a:fillRef idx="0">
            <a:schemeClr val="dk1"/>
          </a:fillRef>
          <a:effectRef idx="0">
            <a:schemeClr val="dk1"/>
          </a:effectRef>
          <a:fontRef idx="minor">
            <a:schemeClr val="tx1"/>
          </a:fontRef>
        </p:style>
      </p:cxnSp>
      <p:sp>
        <p:nvSpPr>
          <p:cNvPr id="31" name="Freeform: Shape 30">
            <a:extLst>
              <a:ext uri="{FF2B5EF4-FFF2-40B4-BE49-F238E27FC236}">
                <a16:creationId xmlns:a16="http://schemas.microsoft.com/office/drawing/2014/main" id="{FEC50ED1-EF93-4456-AD38-6DFCDAB07A06}"/>
              </a:ext>
            </a:extLst>
          </p:cNvPr>
          <p:cNvSpPr/>
          <p:nvPr/>
        </p:nvSpPr>
        <p:spPr>
          <a:xfrm>
            <a:off x="4627660" y="4034724"/>
            <a:ext cx="6277795" cy="581758"/>
          </a:xfrm>
          <a:custGeom>
            <a:avLst/>
            <a:gdLst>
              <a:gd name="connsiteX0" fmla="*/ 0 w 5661764"/>
              <a:gd name="connsiteY0" fmla="*/ 1082644 h 2195838"/>
              <a:gd name="connsiteX1" fmla="*/ 100208 w 5661764"/>
              <a:gd name="connsiteY1" fmla="*/ 230874 h 2195838"/>
              <a:gd name="connsiteX2" fmla="*/ 181627 w 5661764"/>
              <a:gd name="connsiteY2" fmla="*/ 24195 h 2195838"/>
              <a:gd name="connsiteX3" fmla="*/ 288098 w 5661764"/>
              <a:gd name="connsiteY3" fmla="*/ 299767 h 2195838"/>
              <a:gd name="connsiteX4" fmla="*/ 432147 w 5661764"/>
              <a:gd name="connsiteY4" fmla="*/ 1608737 h 2195838"/>
              <a:gd name="connsiteX5" fmla="*/ 501041 w 5661764"/>
              <a:gd name="connsiteY5" fmla="*/ 2072200 h 2195838"/>
              <a:gd name="connsiteX6" fmla="*/ 594986 w 5661764"/>
              <a:gd name="connsiteY6" fmla="*/ 2159882 h 2195838"/>
              <a:gd name="connsiteX7" fmla="*/ 676405 w 5661764"/>
              <a:gd name="connsiteY7" fmla="*/ 1702682 h 2195838"/>
              <a:gd name="connsiteX8" fmla="*/ 864295 w 5661764"/>
              <a:gd name="connsiteY8" fmla="*/ 218348 h 2195838"/>
              <a:gd name="connsiteX9" fmla="*/ 989556 w 5661764"/>
              <a:gd name="connsiteY9" fmla="*/ 105614 h 2195838"/>
              <a:gd name="connsiteX10" fmla="*/ 1152394 w 5661764"/>
              <a:gd name="connsiteY10" fmla="*/ 1164063 h 2195838"/>
              <a:gd name="connsiteX11" fmla="*/ 1265128 w 5661764"/>
              <a:gd name="connsiteY11" fmla="*/ 2103515 h 2195838"/>
              <a:gd name="connsiteX12" fmla="*/ 1396652 w 5661764"/>
              <a:gd name="connsiteY12" fmla="*/ 1997044 h 2195838"/>
              <a:gd name="connsiteX13" fmla="*/ 1534438 w 5661764"/>
              <a:gd name="connsiteY13" fmla="*/ 963647 h 2195838"/>
              <a:gd name="connsiteX14" fmla="*/ 1615857 w 5661764"/>
              <a:gd name="connsiteY14" fmla="*/ 218348 h 2195838"/>
              <a:gd name="connsiteX15" fmla="*/ 1678487 w 5661764"/>
              <a:gd name="connsiteY15" fmla="*/ 24195 h 2195838"/>
              <a:gd name="connsiteX16" fmla="*/ 1741117 w 5661764"/>
              <a:gd name="connsiteY16" fmla="*/ 68036 h 2195838"/>
              <a:gd name="connsiteX17" fmla="*/ 1835063 w 5661764"/>
              <a:gd name="connsiteY17" fmla="*/ 562814 h 2195838"/>
              <a:gd name="connsiteX18" fmla="*/ 1954060 w 5661764"/>
              <a:gd name="connsiteY18" fmla="*/ 1615000 h 2195838"/>
              <a:gd name="connsiteX19" fmla="*/ 2029216 w 5661764"/>
              <a:gd name="connsiteY19" fmla="*/ 2072200 h 2195838"/>
              <a:gd name="connsiteX20" fmla="*/ 2104372 w 5661764"/>
              <a:gd name="connsiteY20" fmla="*/ 2153619 h 2195838"/>
              <a:gd name="connsiteX21" fmla="*/ 2229632 w 5661764"/>
              <a:gd name="connsiteY21" fmla="*/ 1489740 h 2195838"/>
              <a:gd name="connsiteX22" fmla="*/ 2348630 w 5661764"/>
              <a:gd name="connsiteY22" fmla="*/ 381186 h 2195838"/>
              <a:gd name="connsiteX23" fmla="*/ 2411260 w 5661764"/>
              <a:gd name="connsiteY23" fmla="*/ 74299 h 2195838"/>
              <a:gd name="connsiteX24" fmla="*/ 2473890 w 5661764"/>
              <a:gd name="connsiteY24" fmla="*/ 24195 h 2195838"/>
              <a:gd name="connsiteX25" fmla="*/ 2542783 w 5661764"/>
              <a:gd name="connsiteY25" fmla="*/ 299767 h 2195838"/>
              <a:gd name="connsiteX26" fmla="*/ 2743200 w 5661764"/>
              <a:gd name="connsiteY26" fmla="*/ 1934414 h 2195838"/>
              <a:gd name="connsiteX27" fmla="*/ 2874723 w 5661764"/>
              <a:gd name="connsiteY27" fmla="*/ 2090989 h 2195838"/>
              <a:gd name="connsiteX28" fmla="*/ 2949879 w 5661764"/>
              <a:gd name="connsiteY28" fmla="*/ 1640052 h 2195838"/>
              <a:gd name="connsiteX29" fmla="*/ 3118980 w 5661764"/>
              <a:gd name="connsiteY29" fmla="*/ 224611 h 2195838"/>
              <a:gd name="connsiteX30" fmla="*/ 3250504 w 5661764"/>
              <a:gd name="connsiteY30" fmla="*/ 68036 h 2195838"/>
              <a:gd name="connsiteX31" fmla="*/ 3338186 w 5661764"/>
              <a:gd name="connsiteY31" fmla="*/ 644233 h 2195838"/>
              <a:gd name="connsiteX32" fmla="*/ 3494761 w 5661764"/>
              <a:gd name="connsiteY32" fmla="*/ 1928151 h 2195838"/>
              <a:gd name="connsiteX33" fmla="*/ 3569917 w 5661764"/>
              <a:gd name="connsiteY33" fmla="*/ 2141093 h 2195838"/>
              <a:gd name="connsiteX34" fmla="*/ 3645073 w 5661764"/>
              <a:gd name="connsiteY34" fmla="*/ 2109778 h 2195838"/>
              <a:gd name="connsiteX35" fmla="*/ 3707704 w 5661764"/>
              <a:gd name="connsiteY35" fmla="*/ 1690156 h 2195838"/>
              <a:gd name="connsiteX36" fmla="*/ 3883068 w 5661764"/>
              <a:gd name="connsiteY36" fmla="*/ 255926 h 2195838"/>
              <a:gd name="connsiteX37" fmla="*/ 3995802 w 5661764"/>
              <a:gd name="connsiteY37" fmla="*/ 42984 h 2195838"/>
              <a:gd name="connsiteX38" fmla="*/ 4108536 w 5661764"/>
              <a:gd name="connsiteY38" fmla="*/ 606655 h 2195838"/>
              <a:gd name="connsiteX39" fmla="*/ 4246323 w 5661764"/>
              <a:gd name="connsiteY39" fmla="*/ 1834206 h 2195838"/>
              <a:gd name="connsiteX40" fmla="*/ 4302690 w 5661764"/>
              <a:gd name="connsiteY40" fmla="*/ 2116041 h 2195838"/>
              <a:gd name="connsiteX41" fmla="*/ 4384109 w 5661764"/>
              <a:gd name="connsiteY41" fmla="*/ 2159882 h 2195838"/>
              <a:gd name="connsiteX42" fmla="*/ 4446739 w 5661764"/>
              <a:gd name="connsiteY42" fmla="*/ 1840469 h 2195838"/>
              <a:gd name="connsiteX43" fmla="*/ 4647156 w 5661764"/>
              <a:gd name="connsiteY43" fmla="*/ 187033 h 2195838"/>
              <a:gd name="connsiteX44" fmla="*/ 4791205 w 5661764"/>
              <a:gd name="connsiteY44" fmla="*/ 224611 h 2195838"/>
              <a:gd name="connsiteX45" fmla="*/ 4910202 w 5661764"/>
              <a:gd name="connsiteY45" fmla="*/ 1176589 h 2195838"/>
              <a:gd name="connsiteX46" fmla="*/ 5029200 w 5661764"/>
              <a:gd name="connsiteY46" fmla="*/ 2015833 h 2195838"/>
              <a:gd name="connsiteX47" fmla="*/ 5123145 w 5661764"/>
              <a:gd name="connsiteY47" fmla="*/ 2147356 h 2195838"/>
              <a:gd name="connsiteX48" fmla="*/ 5204564 w 5661764"/>
              <a:gd name="connsiteY48" fmla="*/ 1740260 h 2195838"/>
              <a:gd name="connsiteX49" fmla="*/ 5342350 w 5661764"/>
              <a:gd name="connsiteY49" fmla="*/ 587866 h 2195838"/>
              <a:gd name="connsiteX50" fmla="*/ 5430032 w 5661764"/>
              <a:gd name="connsiteY50" fmla="*/ 86825 h 2195838"/>
              <a:gd name="connsiteX51" fmla="*/ 5523978 w 5661764"/>
              <a:gd name="connsiteY51" fmla="*/ 93088 h 2195838"/>
              <a:gd name="connsiteX52" fmla="*/ 5561556 w 5661764"/>
              <a:gd name="connsiteY52" fmla="*/ 318556 h 2195838"/>
              <a:gd name="connsiteX53" fmla="*/ 5661764 w 5661764"/>
              <a:gd name="connsiteY53" fmla="*/ 1101433 h 2195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5661764" h="2195838">
                <a:moveTo>
                  <a:pt x="0" y="1082644"/>
                </a:moveTo>
                <a:cubicBezTo>
                  <a:pt x="34968" y="744963"/>
                  <a:pt x="69937" y="407282"/>
                  <a:pt x="100208" y="230874"/>
                </a:cubicBezTo>
                <a:cubicBezTo>
                  <a:pt x="130479" y="54466"/>
                  <a:pt x="150312" y="12713"/>
                  <a:pt x="181627" y="24195"/>
                </a:cubicBezTo>
                <a:cubicBezTo>
                  <a:pt x="212942" y="35677"/>
                  <a:pt x="246345" y="35677"/>
                  <a:pt x="288098" y="299767"/>
                </a:cubicBezTo>
                <a:cubicBezTo>
                  <a:pt x="329851" y="563857"/>
                  <a:pt x="396657" y="1313332"/>
                  <a:pt x="432147" y="1608737"/>
                </a:cubicBezTo>
                <a:cubicBezTo>
                  <a:pt x="467637" y="1904142"/>
                  <a:pt x="473901" y="1980342"/>
                  <a:pt x="501041" y="2072200"/>
                </a:cubicBezTo>
                <a:cubicBezTo>
                  <a:pt x="528181" y="2164058"/>
                  <a:pt x="565759" y="2221468"/>
                  <a:pt x="594986" y="2159882"/>
                </a:cubicBezTo>
                <a:cubicBezTo>
                  <a:pt x="624213" y="2098296"/>
                  <a:pt x="631520" y="2026271"/>
                  <a:pt x="676405" y="1702682"/>
                </a:cubicBezTo>
                <a:cubicBezTo>
                  <a:pt x="721290" y="1379093"/>
                  <a:pt x="812103" y="484526"/>
                  <a:pt x="864295" y="218348"/>
                </a:cubicBezTo>
                <a:cubicBezTo>
                  <a:pt x="916487" y="-47830"/>
                  <a:pt x="941539" y="-52005"/>
                  <a:pt x="989556" y="105614"/>
                </a:cubicBezTo>
                <a:cubicBezTo>
                  <a:pt x="1037573" y="263233"/>
                  <a:pt x="1106465" y="831079"/>
                  <a:pt x="1152394" y="1164063"/>
                </a:cubicBezTo>
                <a:cubicBezTo>
                  <a:pt x="1198323" y="1497047"/>
                  <a:pt x="1224418" y="1964685"/>
                  <a:pt x="1265128" y="2103515"/>
                </a:cubicBezTo>
                <a:cubicBezTo>
                  <a:pt x="1305838" y="2242345"/>
                  <a:pt x="1351767" y="2187022"/>
                  <a:pt x="1396652" y="1997044"/>
                </a:cubicBezTo>
                <a:cubicBezTo>
                  <a:pt x="1441537" y="1807066"/>
                  <a:pt x="1497904" y="1260096"/>
                  <a:pt x="1534438" y="963647"/>
                </a:cubicBezTo>
                <a:cubicBezTo>
                  <a:pt x="1570972" y="667198"/>
                  <a:pt x="1591849" y="374923"/>
                  <a:pt x="1615857" y="218348"/>
                </a:cubicBezTo>
                <a:cubicBezTo>
                  <a:pt x="1639865" y="61773"/>
                  <a:pt x="1657610" y="49247"/>
                  <a:pt x="1678487" y="24195"/>
                </a:cubicBezTo>
                <a:cubicBezTo>
                  <a:pt x="1699364" y="-857"/>
                  <a:pt x="1715021" y="-21734"/>
                  <a:pt x="1741117" y="68036"/>
                </a:cubicBezTo>
                <a:cubicBezTo>
                  <a:pt x="1767213" y="157806"/>
                  <a:pt x="1799573" y="304987"/>
                  <a:pt x="1835063" y="562814"/>
                </a:cubicBezTo>
                <a:cubicBezTo>
                  <a:pt x="1870554" y="820641"/>
                  <a:pt x="1921701" y="1363436"/>
                  <a:pt x="1954060" y="1615000"/>
                </a:cubicBezTo>
                <a:cubicBezTo>
                  <a:pt x="1986419" y="1866564"/>
                  <a:pt x="2004164" y="1982430"/>
                  <a:pt x="2029216" y="2072200"/>
                </a:cubicBezTo>
                <a:cubicBezTo>
                  <a:pt x="2054268" y="2161970"/>
                  <a:pt x="2070969" y="2250696"/>
                  <a:pt x="2104372" y="2153619"/>
                </a:cubicBezTo>
                <a:cubicBezTo>
                  <a:pt x="2137775" y="2056542"/>
                  <a:pt x="2188922" y="1785146"/>
                  <a:pt x="2229632" y="1489740"/>
                </a:cubicBezTo>
                <a:cubicBezTo>
                  <a:pt x="2270342" y="1194335"/>
                  <a:pt x="2318359" y="617093"/>
                  <a:pt x="2348630" y="381186"/>
                </a:cubicBezTo>
                <a:cubicBezTo>
                  <a:pt x="2378901" y="145279"/>
                  <a:pt x="2390383" y="133797"/>
                  <a:pt x="2411260" y="74299"/>
                </a:cubicBezTo>
                <a:cubicBezTo>
                  <a:pt x="2432137" y="14801"/>
                  <a:pt x="2451970" y="-13383"/>
                  <a:pt x="2473890" y="24195"/>
                </a:cubicBezTo>
                <a:cubicBezTo>
                  <a:pt x="2495810" y="61773"/>
                  <a:pt x="2497898" y="-18603"/>
                  <a:pt x="2542783" y="299767"/>
                </a:cubicBezTo>
                <a:cubicBezTo>
                  <a:pt x="2587668" y="618137"/>
                  <a:pt x="2687877" y="1635877"/>
                  <a:pt x="2743200" y="1934414"/>
                </a:cubicBezTo>
                <a:cubicBezTo>
                  <a:pt x="2798523" y="2232951"/>
                  <a:pt x="2840277" y="2140049"/>
                  <a:pt x="2874723" y="2090989"/>
                </a:cubicBezTo>
                <a:cubicBezTo>
                  <a:pt x="2909169" y="2041929"/>
                  <a:pt x="2909170" y="1951115"/>
                  <a:pt x="2949879" y="1640052"/>
                </a:cubicBezTo>
                <a:cubicBezTo>
                  <a:pt x="2990588" y="1328989"/>
                  <a:pt x="3068876" y="486614"/>
                  <a:pt x="3118980" y="224611"/>
                </a:cubicBezTo>
                <a:cubicBezTo>
                  <a:pt x="3169084" y="-37392"/>
                  <a:pt x="3213970" y="-1901"/>
                  <a:pt x="3250504" y="68036"/>
                </a:cubicBezTo>
                <a:cubicBezTo>
                  <a:pt x="3287038" y="137973"/>
                  <a:pt x="3297477" y="334214"/>
                  <a:pt x="3338186" y="644233"/>
                </a:cubicBezTo>
                <a:cubicBezTo>
                  <a:pt x="3378895" y="954252"/>
                  <a:pt x="3456139" y="1678674"/>
                  <a:pt x="3494761" y="1928151"/>
                </a:cubicBezTo>
                <a:cubicBezTo>
                  <a:pt x="3533383" y="2177628"/>
                  <a:pt x="3544865" y="2110822"/>
                  <a:pt x="3569917" y="2141093"/>
                </a:cubicBezTo>
                <a:cubicBezTo>
                  <a:pt x="3594969" y="2171364"/>
                  <a:pt x="3622109" y="2184934"/>
                  <a:pt x="3645073" y="2109778"/>
                </a:cubicBezTo>
                <a:cubicBezTo>
                  <a:pt x="3668037" y="2034622"/>
                  <a:pt x="3668038" y="1999131"/>
                  <a:pt x="3707704" y="1690156"/>
                </a:cubicBezTo>
                <a:cubicBezTo>
                  <a:pt x="3747370" y="1381181"/>
                  <a:pt x="3835052" y="530455"/>
                  <a:pt x="3883068" y="255926"/>
                </a:cubicBezTo>
                <a:cubicBezTo>
                  <a:pt x="3931084" y="-18603"/>
                  <a:pt x="3958224" y="-15471"/>
                  <a:pt x="3995802" y="42984"/>
                </a:cubicBezTo>
                <a:cubicBezTo>
                  <a:pt x="4033380" y="101439"/>
                  <a:pt x="4066783" y="308118"/>
                  <a:pt x="4108536" y="606655"/>
                </a:cubicBezTo>
                <a:cubicBezTo>
                  <a:pt x="4150289" y="905192"/>
                  <a:pt x="4213964" y="1582642"/>
                  <a:pt x="4246323" y="1834206"/>
                </a:cubicBezTo>
                <a:cubicBezTo>
                  <a:pt x="4278682" y="2085770"/>
                  <a:pt x="4279726" y="2061762"/>
                  <a:pt x="4302690" y="2116041"/>
                </a:cubicBezTo>
                <a:cubicBezTo>
                  <a:pt x="4325654" y="2170320"/>
                  <a:pt x="4360101" y="2205811"/>
                  <a:pt x="4384109" y="2159882"/>
                </a:cubicBezTo>
                <a:cubicBezTo>
                  <a:pt x="4408117" y="2113953"/>
                  <a:pt x="4402898" y="2169277"/>
                  <a:pt x="4446739" y="1840469"/>
                </a:cubicBezTo>
                <a:cubicBezTo>
                  <a:pt x="4490580" y="1511661"/>
                  <a:pt x="4589745" y="456343"/>
                  <a:pt x="4647156" y="187033"/>
                </a:cubicBezTo>
                <a:cubicBezTo>
                  <a:pt x="4704567" y="-82277"/>
                  <a:pt x="4747364" y="59685"/>
                  <a:pt x="4791205" y="224611"/>
                </a:cubicBezTo>
                <a:cubicBezTo>
                  <a:pt x="4835046" y="389537"/>
                  <a:pt x="4870536" y="878052"/>
                  <a:pt x="4910202" y="1176589"/>
                </a:cubicBezTo>
                <a:cubicBezTo>
                  <a:pt x="4949868" y="1475126"/>
                  <a:pt x="4993710" y="1854039"/>
                  <a:pt x="5029200" y="2015833"/>
                </a:cubicBezTo>
                <a:cubicBezTo>
                  <a:pt x="5064690" y="2177627"/>
                  <a:pt x="5093918" y="2193285"/>
                  <a:pt x="5123145" y="2147356"/>
                </a:cubicBezTo>
                <a:cubicBezTo>
                  <a:pt x="5152372" y="2101427"/>
                  <a:pt x="5168030" y="2000175"/>
                  <a:pt x="5204564" y="1740260"/>
                </a:cubicBezTo>
                <a:cubicBezTo>
                  <a:pt x="5241098" y="1480345"/>
                  <a:pt x="5304772" y="863438"/>
                  <a:pt x="5342350" y="587866"/>
                </a:cubicBezTo>
                <a:cubicBezTo>
                  <a:pt x="5379928" y="312294"/>
                  <a:pt x="5399761" y="169288"/>
                  <a:pt x="5430032" y="86825"/>
                </a:cubicBezTo>
                <a:cubicBezTo>
                  <a:pt x="5460303" y="4362"/>
                  <a:pt x="5502057" y="54466"/>
                  <a:pt x="5523978" y="93088"/>
                </a:cubicBezTo>
                <a:cubicBezTo>
                  <a:pt x="5545899" y="131710"/>
                  <a:pt x="5538592" y="150498"/>
                  <a:pt x="5561556" y="318556"/>
                </a:cubicBezTo>
                <a:cubicBezTo>
                  <a:pt x="5584520" y="486613"/>
                  <a:pt x="5623142" y="794023"/>
                  <a:pt x="5661764" y="1101433"/>
                </a:cubicBezTo>
              </a:path>
            </a:pathLst>
          </a:cu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9F1A0739-52FB-49FD-B1DF-D6D930446DF4}"/>
              </a:ext>
            </a:extLst>
          </p:cNvPr>
          <p:cNvSpPr/>
          <p:nvPr/>
        </p:nvSpPr>
        <p:spPr>
          <a:xfrm>
            <a:off x="4718284" y="4214510"/>
            <a:ext cx="168348" cy="190342"/>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7EE08463-6184-401D-AD72-B6F32E63E5F4}"/>
              </a:ext>
            </a:extLst>
          </p:cNvPr>
          <p:cNvSpPr/>
          <p:nvPr/>
        </p:nvSpPr>
        <p:spPr>
          <a:xfrm>
            <a:off x="3991901" y="3458496"/>
            <a:ext cx="1691144" cy="1713272"/>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ED531886-B176-454B-B46F-C1D78C1F6BE0}"/>
              </a:ext>
            </a:extLst>
          </p:cNvPr>
          <p:cNvSpPr/>
          <p:nvPr/>
        </p:nvSpPr>
        <p:spPr>
          <a:xfrm>
            <a:off x="3254477" y="2743200"/>
            <a:ext cx="3264311" cy="3079431"/>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4859ED50-E916-4D50-82F7-B25D98DAD6C1}"/>
              </a:ext>
            </a:extLst>
          </p:cNvPr>
          <p:cNvSpPr/>
          <p:nvPr/>
        </p:nvSpPr>
        <p:spPr>
          <a:xfrm>
            <a:off x="2349910" y="1803184"/>
            <a:ext cx="5035065" cy="4943071"/>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5436B0E7-8CD5-431D-BF48-1B41F7ABC41A}"/>
              </a:ext>
            </a:extLst>
          </p:cNvPr>
          <p:cNvSpPr txBox="1"/>
          <p:nvPr/>
        </p:nvSpPr>
        <p:spPr>
          <a:xfrm>
            <a:off x="7605249" y="1616688"/>
            <a:ext cx="4473680" cy="830997"/>
          </a:xfrm>
          <a:prstGeom prst="rect">
            <a:avLst/>
          </a:prstGeom>
          <a:noFill/>
        </p:spPr>
        <p:txBody>
          <a:bodyPr wrap="square" rtlCol="0">
            <a:spAutoFit/>
          </a:bodyPr>
          <a:lstStyle/>
          <a:p>
            <a:r>
              <a:rPr lang="en-US" sz="1600" dirty="0"/>
              <a:t>Consider a radio wave being emitted from a tower.  Its shape (sans decaying amplitude) is illustrated </a:t>
            </a:r>
          </a:p>
          <a:p>
            <a:r>
              <a:rPr lang="en-US" sz="1600" dirty="0"/>
              <a:t>along the x-axis.  </a:t>
            </a:r>
          </a:p>
        </p:txBody>
      </p:sp>
      <p:graphicFrame>
        <p:nvGraphicFramePr>
          <p:cNvPr id="40" name="Object 39">
            <a:extLst>
              <a:ext uri="{FF2B5EF4-FFF2-40B4-BE49-F238E27FC236}">
                <a16:creationId xmlns:a16="http://schemas.microsoft.com/office/drawing/2014/main" id="{77E5B9A0-1ABB-4EFB-B9FB-8E7421B76D93}"/>
              </a:ext>
            </a:extLst>
          </p:cNvPr>
          <p:cNvGraphicFramePr>
            <a:graphicFrameLocks noChangeAspect="1"/>
          </p:cNvGraphicFramePr>
          <p:nvPr>
            <p:extLst>
              <p:ext uri="{D42A27DB-BD31-4B8C-83A1-F6EECF244321}">
                <p14:modId xmlns:p14="http://schemas.microsoft.com/office/powerpoint/2010/main" val="2130370804"/>
              </p:ext>
            </p:extLst>
          </p:nvPr>
        </p:nvGraphicFramePr>
        <p:xfrm>
          <a:off x="101303" y="2453973"/>
          <a:ext cx="2494413" cy="560339"/>
        </p:xfrm>
        <a:graphic>
          <a:graphicData uri="http://schemas.openxmlformats.org/presentationml/2006/ole">
            <mc:AlternateContent xmlns:mc="http://schemas.openxmlformats.org/markup-compatibility/2006">
              <mc:Choice xmlns:v="urn:schemas-microsoft-com:vml" Requires="v">
                <p:oleObj spid="_x0000_s70778" name="Equation" r:id="rId7" imgW="1752480" imgH="393480" progId="Equation.DSMT4">
                  <p:embed/>
                </p:oleObj>
              </mc:Choice>
              <mc:Fallback>
                <p:oleObj name="Equation" r:id="rId7" imgW="1752480" imgH="393480" progId="Equation.DSMT4">
                  <p:embed/>
                  <p:pic>
                    <p:nvPicPr>
                      <p:cNvPr id="0" name=""/>
                      <p:cNvPicPr/>
                      <p:nvPr/>
                    </p:nvPicPr>
                    <p:blipFill>
                      <a:blip r:embed="rId8"/>
                      <a:stretch>
                        <a:fillRect/>
                      </a:stretch>
                    </p:blipFill>
                    <p:spPr>
                      <a:xfrm>
                        <a:off x="101303" y="2453973"/>
                        <a:ext cx="2494413" cy="560339"/>
                      </a:xfrm>
                      <a:prstGeom prst="rect">
                        <a:avLst/>
                      </a:prstGeom>
                    </p:spPr>
                  </p:pic>
                </p:oleObj>
              </mc:Fallback>
            </mc:AlternateContent>
          </a:graphicData>
        </a:graphic>
      </p:graphicFrame>
      <p:sp>
        <p:nvSpPr>
          <p:cNvPr id="41" name="TextBox 40">
            <a:extLst>
              <a:ext uri="{FF2B5EF4-FFF2-40B4-BE49-F238E27FC236}">
                <a16:creationId xmlns:a16="http://schemas.microsoft.com/office/drawing/2014/main" id="{6374CF49-E201-4DC5-AA82-16DECFF0EE48}"/>
              </a:ext>
            </a:extLst>
          </p:cNvPr>
          <p:cNvSpPr txBox="1"/>
          <p:nvPr/>
        </p:nvSpPr>
        <p:spPr>
          <a:xfrm>
            <a:off x="78004" y="4513958"/>
            <a:ext cx="2037417" cy="584775"/>
          </a:xfrm>
          <a:prstGeom prst="rect">
            <a:avLst/>
          </a:prstGeom>
          <a:noFill/>
        </p:spPr>
        <p:txBody>
          <a:bodyPr wrap="none" rtlCol="0">
            <a:spAutoFit/>
          </a:bodyPr>
          <a:lstStyle/>
          <a:p>
            <a:r>
              <a:rPr lang="en-US" sz="1600" dirty="0"/>
              <a:t>And the phase of that </a:t>
            </a:r>
          </a:p>
          <a:p>
            <a:r>
              <a:rPr lang="en-US" sz="1600" dirty="0"/>
              <a:t>point is:</a:t>
            </a:r>
          </a:p>
        </p:txBody>
      </p:sp>
      <p:graphicFrame>
        <p:nvGraphicFramePr>
          <p:cNvPr id="42" name="Object 41">
            <a:extLst>
              <a:ext uri="{FF2B5EF4-FFF2-40B4-BE49-F238E27FC236}">
                <a16:creationId xmlns:a16="http://schemas.microsoft.com/office/drawing/2014/main" id="{B8726E0E-FE14-45FB-9F07-094D59FE50FA}"/>
              </a:ext>
            </a:extLst>
          </p:cNvPr>
          <p:cNvGraphicFramePr>
            <a:graphicFrameLocks noChangeAspect="1"/>
          </p:cNvGraphicFramePr>
          <p:nvPr>
            <p:extLst>
              <p:ext uri="{D42A27DB-BD31-4B8C-83A1-F6EECF244321}">
                <p14:modId xmlns:p14="http://schemas.microsoft.com/office/powerpoint/2010/main" val="2231331513"/>
              </p:ext>
            </p:extLst>
          </p:nvPr>
        </p:nvGraphicFramePr>
        <p:xfrm>
          <a:off x="148564" y="5237856"/>
          <a:ext cx="1444625" cy="338138"/>
        </p:xfrm>
        <a:graphic>
          <a:graphicData uri="http://schemas.openxmlformats.org/presentationml/2006/ole">
            <mc:AlternateContent xmlns:mc="http://schemas.openxmlformats.org/markup-compatibility/2006">
              <mc:Choice xmlns:v="urn:schemas-microsoft-com:vml" Requires="v">
                <p:oleObj spid="_x0000_s70779" name="Equation" r:id="rId9" imgW="977760" imgH="228600" progId="Equation.DSMT4">
                  <p:embed/>
                </p:oleObj>
              </mc:Choice>
              <mc:Fallback>
                <p:oleObj name="Equation" r:id="rId9" imgW="977760" imgH="228600" progId="Equation.DSMT4">
                  <p:embed/>
                  <p:pic>
                    <p:nvPicPr>
                      <p:cNvPr id="40" name="Object 39">
                        <a:extLst>
                          <a:ext uri="{FF2B5EF4-FFF2-40B4-BE49-F238E27FC236}">
                            <a16:creationId xmlns:a16="http://schemas.microsoft.com/office/drawing/2014/main" id="{77E5B9A0-1ABB-4EFB-B9FB-8E7421B76D93}"/>
                          </a:ext>
                        </a:extLst>
                      </p:cNvPr>
                      <p:cNvPicPr/>
                      <p:nvPr/>
                    </p:nvPicPr>
                    <p:blipFill>
                      <a:blip r:embed="rId10"/>
                      <a:stretch>
                        <a:fillRect/>
                      </a:stretch>
                    </p:blipFill>
                    <p:spPr>
                      <a:xfrm>
                        <a:off x="148564" y="5237856"/>
                        <a:ext cx="1444625" cy="338138"/>
                      </a:xfrm>
                      <a:prstGeom prst="rect">
                        <a:avLst/>
                      </a:prstGeom>
                    </p:spPr>
                  </p:pic>
                </p:oleObj>
              </mc:Fallback>
            </mc:AlternateContent>
          </a:graphicData>
        </a:graphic>
      </p:graphicFrame>
      <p:graphicFrame>
        <p:nvGraphicFramePr>
          <p:cNvPr id="43" name="Object 42">
            <a:extLst>
              <a:ext uri="{FF2B5EF4-FFF2-40B4-BE49-F238E27FC236}">
                <a16:creationId xmlns:a16="http://schemas.microsoft.com/office/drawing/2014/main" id="{15C8D876-49B8-461F-A097-CB0B86890DCD}"/>
              </a:ext>
            </a:extLst>
          </p:cNvPr>
          <p:cNvGraphicFramePr>
            <a:graphicFrameLocks noChangeAspect="1"/>
          </p:cNvGraphicFramePr>
          <p:nvPr>
            <p:extLst>
              <p:ext uri="{D42A27DB-BD31-4B8C-83A1-F6EECF244321}">
                <p14:modId xmlns:p14="http://schemas.microsoft.com/office/powerpoint/2010/main" val="2209111049"/>
              </p:ext>
            </p:extLst>
          </p:nvPr>
        </p:nvGraphicFramePr>
        <p:xfrm>
          <a:off x="3922245" y="3247386"/>
          <a:ext cx="203563" cy="226181"/>
        </p:xfrm>
        <a:graphic>
          <a:graphicData uri="http://schemas.openxmlformats.org/presentationml/2006/ole">
            <mc:AlternateContent xmlns:mc="http://schemas.openxmlformats.org/markup-compatibility/2006">
              <mc:Choice xmlns:v="urn:schemas-microsoft-com:vml" Requires="v">
                <p:oleObj spid="_x0000_s70780" name="Equation" r:id="rId11" imgW="114120" imgH="126720" progId="Equation.DSMT4">
                  <p:embed/>
                </p:oleObj>
              </mc:Choice>
              <mc:Fallback>
                <p:oleObj name="Equation" r:id="rId11" imgW="114120" imgH="126720" progId="Equation.DSMT4">
                  <p:embed/>
                  <p:pic>
                    <p:nvPicPr>
                      <p:cNvPr id="0" name=""/>
                      <p:cNvPicPr/>
                      <p:nvPr/>
                    </p:nvPicPr>
                    <p:blipFill>
                      <a:blip r:embed="rId12"/>
                      <a:stretch>
                        <a:fillRect/>
                      </a:stretch>
                    </p:blipFill>
                    <p:spPr>
                      <a:xfrm>
                        <a:off x="3922245" y="3247386"/>
                        <a:ext cx="203563" cy="226181"/>
                      </a:xfrm>
                      <a:prstGeom prst="rect">
                        <a:avLst/>
                      </a:prstGeom>
                    </p:spPr>
                  </p:pic>
                </p:oleObj>
              </mc:Fallback>
            </mc:AlternateContent>
          </a:graphicData>
        </a:graphic>
      </p:graphicFrame>
      <p:sp>
        <p:nvSpPr>
          <p:cNvPr id="44" name="TextBox 43">
            <a:extLst>
              <a:ext uri="{FF2B5EF4-FFF2-40B4-BE49-F238E27FC236}">
                <a16:creationId xmlns:a16="http://schemas.microsoft.com/office/drawing/2014/main" id="{34004F75-1F58-411D-A145-BD4143F80490}"/>
              </a:ext>
            </a:extLst>
          </p:cNvPr>
          <p:cNvSpPr txBox="1"/>
          <p:nvPr/>
        </p:nvSpPr>
        <p:spPr>
          <a:xfrm>
            <a:off x="55782" y="5728575"/>
            <a:ext cx="2539934" cy="830997"/>
          </a:xfrm>
          <a:prstGeom prst="rect">
            <a:avLst/>
          </a:prstGeom>
          <a:noFill/>
        </p:spPr>
        <p:txBody>
          <a:bodyPr wrap="square" rtlCol="0">
            <a:spAutoFit/>
          </a:bodyPr>
          <a:lstStyle/>
          <a:p>
            <a:r>
              <a:rPr lang="en-US" sz="1600" dirty="0"/>
              <a:t>where </a:t>
            </a:r>
            <a:r>
              <a:rPr lang="el-GR" sz="1600" dirty="0"/>
              <a:t>φ</a:t>
            </a:r>
            <a:r>
              <a:rPr lang="en-US" sz="1600" baseline="-25000" dirty="0"/>
              <a:t>0</a:t>
            </a:r>
            <a:r>
              <a:rPr lang="en-US" sz="1600" dirty="0"/>
              <a:t> is the initial phase of the wave, a little less than </a:t>
            </a:r>
            <a:r>
              <a:rPr lang="el-GR" sz="1600" dirty="0"/>
              <a:t>π</a:t>
            </a:r>
            <a:r>
              <a:rPr lang="en-US" sz="1600" dirty="0"/>
              <a:t>/2 in this case.</a:t>
            </a:r>
          </a:p>
        </p:txBody>
      </p:sp>
      <p:cxnSp>
        <p:nvCxnSpPr>
          <p:cNvPr id="46" name="Straight Arrow Connector 45">
            <a:extLst>
              <a:ext uri="{FF2B5EF4-FFF2-40B4-BE49-F238E27FC236}">
                <a16:creationId xmlns:a16="http://schemas.microsoft.com/office/drawing/2014/main" id="{BB4C5E0A-BE5D-469D-8EB6-AFF83A7956D4}"/>
              </a:ext>
            </a:extLst>
          </p:cNvPr>
          <p:cNvCxnSpPr>
            <a:cxnSpLocks/>
            <a:endCxn id="47" idx="5"/>
          </p:cNvCxnSpPr>
          <p:nvPr/>
        </p:nvCxnSpPr>
        <p:spPr>
          <a:xfrm flipH="1" flipV="1">
            <a:off x="3240078" y="2875690"/>
            <a:ext cx="1567898" cy="14469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7" name="Oval 46">
            <a:extLst>
              <a:ext uri="{FF2B5EF4-FFF2-40B4-BE49-F238E27FC236}">
                <a16:creationId xmlns:a16="http://schemas.microsoft.com/office/drawing/2014/main" id="{54243B62-971A-43D3-A956-5F3CBC026286}"/>
              </a:ext>
            </a:extLst>
          </p:cNvPr>
          <p:cNvSpPr/>
          <p:nvPr/>
        </p:nvSpPr>
        <p:spPr>
          <a:xfrm>
            <a:off x="3156156" y="2784564"/>
            <a:ext cx="98321" cy="10676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FD27F7D-B969-4A0E-B29D-0021CBD2EA75}"/>
              </a:ext>
            </a:extLst>
          </p:cNvPr>
          <p:cNvSpPr txBox="1"/>
          <p:nvPr/>
        </p:nvSpPr>
        <p:spPr>
          <a:xfrm>
            <a:off x="7605249" y="2527953"/>
            <a:ext cx="4539128" cy="1077218"/>
          </a:xfrm>
          <a:prstGeom prst="rect">
            <a:avLst/>
          </a:prstGeom>
          <a:noFill/>
        </p:spPr>
        <p:txBody>
          <a:bodyPr wrap="none" rtlCol="0">
            <a:spAutoFit/>
          </a:bodyPr>
          <a:lstStyle/>
          <a:p>
            <a:r>
              <a:rPr lang="en-US" sz="1600" dirty="0"/>
              <a:t>Of course the wave spreads out in all 3 directions. </a:t>
            </a:r>
          </a:p>
          <a:p>
            <a:r>
              <a:rPr lang="en-US" sz="1600" dirty="0"/>
              <a:t>To give a sense of the 3D spherical aspect of </a:t>
            </a:r>
          </a:p>
          <a:p>
            <a:r>
              <a:rPr lang="en-US" sz="1600" dirty="0"/>
              <a:t>the wave, it’s customary to draw circles through the </a:t>
            </a:r>
          </a:p>
          <a:p>
            <a:r>
              <a:rPr lang="en-US" sz="1600" dirty="0"/>
              <a:t>locus of points presently at the wave’s amplitude.</a:t>
            </a:r>
          </a:p>
        </p:txBody>
      </p:sp>
      <p:sp>
        <p:nvSpPr>
          <p:cNvPr id="50" name="TextBox 49">
            <a:extLst>
              <a:ext uri="{FF2B5EF4-FFF2-40B4-BE49-F238E27FC236}">
                <a16:creationId xmlns:a16="http://schemas.microsoft.com/office/drawing/2014/main" id="{90860383-9E45-4637-A7C8-FA1908E65C22}"/>
              </a:ext>
            </a:extLst>
          </p:cNvPr>
          <p:cNvSpPr txBox="1"/>
          <p:nvPr/>
        </p:nvSpPr>
        <p:spPr>
          <a:xfrm>
            <a:off x="7690659" y="4866801"/>
            <a:ext cx="4100994" cy="861774"/>
          </a:xfrm>
          <a:prstGeom prst="rect">
            <a:avLst/>
          </a:prstGeom>
          <a:noFill/>
        </p:spPr>
        <p:txBody>
          <a:bodyPr wrap="none" rtlCol="0">
            <a:spAutoFit/>
          </a:bodyPr>
          <a:lstStyle/>
          <a:p>
            <a:r>
              <a:rPr lang="en-US" sz="1600" dirty="0"/>
              <a:t>These circles would be traveling with the wave,</a:t>
            </a:r>
          </a:p>
          <a:p>
            <a:r>
              <a:rPr lang="en-US" sz="1600" dirty="0"/>
              <a:t>outward away from the tower at the speed of</a:t>
            </a:r>
          </a:p>
          <a:p>
            <a:r>
              <a:rPr lang="en-US" sz="1600" dirty="0"/>
              <a:t>the wave.</a:t>
            </a:r>
          </a:p>
        </p:txBody>
      </p:sp>
      <p:sp>
        <p:nvSpPr>
          <p:cNvPr id="51" name="TextBox 50">
            <a:extLst>
              <a:ext uri="{FF2B5EF4-FFF2-40B4-BE49-F238E27FC236}">
                <a16:creationId xmlns:a16="http://schemas.microsoft.com/office/drawing/2014/main" id="{759D688D-E38C-4C37-9D0F-2CD85489ADE8}"/>
              </a:ext>
            </a:extLst>
          </p:cNvPr>
          <p:cNvSpPr txBox="1"/>
          <p:nvPr/>
        </p:nvSpPr>
        <p:spPr>
          <a:xfrm>
            <a:off x="55782" y="1709425"/>
            <a:ext cx="2680798" cy="615553"/>
          </a:xfrm>
          <a:prstGeom prst="rect">
            <a:avLst/>
          </a:prstGeom>
          <a:noFill/>
        </p:spPr>
        <p:txBody>
          <a:bodyPr wrap="none" rtlCol="0">
            <a:spAutoFit/>
          </a:bodyPr>
          <a:lstStyle/>
          <a:p>
            <a:r>
              <a:rPr lang="en-US" sz="1600" dirty="0"/>
              <a:t>Displacement of a point r </a:t>
            </a:r>
          </a:p>
          <a:p>
            <a:r>
              <a:rPr lang="en-US" sz="1600" dirty="0"/>
              <a:t>away from tower, at time t, is</a:t>
            </a:r>
            <a:r>
              <a:rPr lang="en-US" dirty="0"/>
              <a:t>:</a:t>
            </a:r>
          </a:p>
        </p:txBody>
      </p:sp>
      <p:cxnSp>
        <p:nvCxnSpPr>
          <p:cNvPr id="53" name="Straight Arrow Connector 52">
            <a:extLst>
              <a:ext uri="{FF2B5EF4-FFF2-40B4-BE49-F238E27FC236}">
                <a16:creationId xmlns:a16="http://schemas.microsoft.com/office/drawing/2014/main" id="{0A0370C1-DD97-4F48-ACFE-57A339911F37}"/>
              </a:ext>
            </a:extLst>
          </p:cNvPr>
          <p:cNvCxnSpPr>
            <a:cxnSpLocks/>
          </p:cNvCxnSpPr>
          <p:nvPr/>
        </p:nvCxnSpPr>
        <p:spPr>
          <a:xfrm flipV="1">
            <a:off x="6587612" y="1980244"/>
            <a:ext cx="363794" cy="33831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graphicFrame>
        <p:nvGraphicFramePr>
          <p:cNvPr id="55" name="Object 54">
            <a:extLst>
              <a:ext uri="{FF2B5EF4-FFF2-40B4-BE49-F238E27FC236}">
                <a16:creationId xmlns:a16="http://schemas.microsoft.com/office/drawing/2014/main" id="{B9936C66-F05F-4335-88E3-ABE8191D042A}"/>
              </a:ext>
            </a:extLst>
          </p:cNvPr>
          <p:cNvGraphicFramePr>
            <a:graphicFrameLocks noChangeAspect="1"/>
          </p:cNvGraphicFramePr>
          <p:nvPr>
            <p:extLst>
              <p:ext uri="{D42A27DB-BD31-4B8C-83A1-F6EECF244321}">
                <p14:modId xmlns:p14="http://schemas.microsoft.com/office/powerpoint/2010/main" val="4146497305"/>
              </p:ext>
            </p:extLst>
          </p:nvPr>
        </p:nvGraphicFramePr>
        <p:xfrm>
          <a:off x="6538452" y="1939386"/>
          <a:ext cx="226961" cy="264788"/>
        </p:xfrm>
        <a:graphic>
          <a:graphicData uri="http://schemas.openxmlformats.org/presentationml/2006/ole">
            <mc:AlternateContent xmlns:mc="http://schemas.openxmlformats.org/markup-compatibility/2006">
              <mc:Choice xmlns:v="urn:schemas-microsoft-com:vml" Requires="v">
                <p:oleObj spid="_x0000_s70781" name="Equation" r:id="rId13" imgW="152280" imgH="177480" progId="Equation.DSMT4">
                  <p:embed/>
                </p:oleObj>
              </mc:Choice>
              <mc:Fallback>
                <p:oleObj name="Equation" r:id="rId13" imgW="152280" imgH="177480" progId="Equation.DSMT4">
                  <p:embed/>
                  <p:pic>
                    <p:nvPicPr>
                      <p:cNvPr id="0" name=""/>
                      <p:cNvPicPr/>
                      <p:nvPr/>
                    </p:nvPicPr>
                    <p:blipFill>
                      <a:blip r:embed="rId14"/>
                      <a:stretch>
                        <a:fillRect/>
                      </a:stretch>
                    </p:blipFill>
                    <p:spPr>
                      <a:xfrm>
                        <a:off x="6538452" y="1939386"/>
                        <a:ext cx="226961" cy="264788"/>
                      </a:xfrm>
                      <a:prstGeom prst="rect">
                        <a:avLst/>
                      </a:prstGeom>
                    </p:spPr>
                  </p:pic>
                </p:oleObj>
              </mc:Fallback>
            </mc:AlternateContent>
          </a:graphicData>
        </a:graphic>
      </p:graphicFrame>
    </p:spTree>
    <p:extLst>
      <p:ext uri="{BB962C8B-B14F-4D97-AF65-F5344CB8AC3E}">
        <p14:creationId xmlns:p14="http://schemas.microsoft.com/office/powerpoint/2010/main" val="2420149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4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4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9" grpId="0"/>
      <p:bldP spid="41" grpId="0"/>
      <p:bldP spid="44" grpId="0"/>
      <p:bldP spid="47" grpId="0" animBg="1"/>
      <p:bldP spid="49" grpId="0"/>
      <p:bldP spid="50" grpId="0"/>
      <p:bldP spid="5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5475086-B0FD-4EB9-9B39-78D0092147DE}"/>
              </a:ext>
            </a:extLst>
          </p:cNvPr>
          <p:cNvSpPr/>
          <p:nvPr/>
        </p:nvSpPr>
        <p:spPr>
          <a:xfrm>
            <a:off x="4316522" y="886710"/>
            <a:ext cx="6795978" cy="830997"/>
          </a:xfrm>
          <a:prstGeom prst="rect">
            <a:avLst/>
          </a:prstGeom>
        </p:spPr>
        <p:txBody>
          <a:bodyPr wrap="square">
            <a:spAutoFit/>
          </a:bodyPr>
          <a:lstStyle/>
          <a:p>
            <a:r>
              <a:rPr lang="en-US"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(d) On the other hand, if you spread the towers apart, the interference pattern will compress.  How far apart should the towers be so that the distance between dead spots is so small as to be un-noticeable, say 10cm?</a:t>
            </a:r>
            <a:endParaRPr lang="en-US" sz="1600" dirty="0"/>
          </a:p>
        </p:txBody>
      </p:sp>
      <p:pic>
        <p:nvPicPr>
          <p:cNvPr id="3" name="Picture 2">
            <a:extLst>
              <a:ext uri="{FF2B5EF4-FFF2-40B4-BE49-F238E27FC236}">
                <a16:creationId xmlns:a16="http://schemas.microsoft.com/office/drawing/2014/main" id="{123283EB-469F-4414-A4E6-67ACF8563A76}"/>
              </a:ext>
            </a:extLst>
          </p:cNvPr>
          <p:cNvPicPr>
            <a:picLocks noChangeAspect="1"/>
          </p:cNvPicPr>
          <p:nvPr/>
        </p:nvPicPr>
        <p:blipFill>
          <a:blip r:embed="rId3"/>
          <a:stretch>
            <a:fillRect/>
          </a:stretch>
        </p:blipFill>
        <p:spPr>
          <a:xfrm>
            <a:off x="2731807" y="4613132"/>
            <a:ext cx="1754048" cy="1626404"/>
          </a:xfrm>
          <a:prstGeom prst="rect">
            <a:avLst/>
          </a:prstGeom>
        </p:spPr>
      </p:pic>
      <p:cxnSp>
        <p:nvCxnSpPr>
          <p:cNvPr id="4" name="Straight Connector 3">
            <a:extLst>
              <a:ext uri="{FF2B5EF4-FFF2-40B4-BE49-F238E27FC236}">
                <a16:creationId xmlns:a16="http://schemas.microsoft.com/office/drawing/2014/main" id="{312A9E2E-2273-47BE-A912-BF5604A9BA5E}"/>
              </a:ext>
            </a:extLst>
          </p:cNvPr>
          <p:cNvCxnSpPr/>
          <p:nvPr/>
        </p:nvCxnSpPr>
        <p:spPr>
          <a:xfrm>
            <a:off x="466160" y="2162629"/>
            <a:ext cx="11012557" cy="0"/>
          </a:xfrm>
          <a:prstGeom prst="line">
            <a:avLst/>
          </a:prstGeom>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3F990175-475D-48C3-B4D4-C64B84C0C3E1}"/>
              </a:ext>
            </a:extLst>
          </p:cNvPr>
          <p:cNvPicPr>
            <a:picLocks noChangeAspect="1"/>
          </p:cNvPicPr>
          <p:nvPr/>
        </p:nvPicPr>
        <p:blipFill>
          <a:blip r:embed="rId4"/>
          <a:stretch>
            <a:fillRect/>
          </a:stretch>
        </p:blipFill>
        <p:spPr>
          <a:xfrm>
            <a:off x="878371" y="1494321"/>
            <a:ext cx="1937716" cy="667268"/>
          </a:xfrm>
          <a:prstGeom prst="rect">
            <a:avLst/>
          </a:prstGeom>
        </p:spPr>
      </p:pic>
      <p:cxnSp>
        <p:nvCxnSpPr>
          <p:cNvPr id="6" name="Straight Connector 5">
            <a:extLst>
              <a:ext uri="{FF2B5EF4-FFF2-40B4-BE49-F238E27FC236}">
                <a16:creationId xmlns:a16="http://schemas.microsoft.com/office/drawing/2014/main" id="{C3134EF1-1575-42A9-9B31-8A9C189F8735}"/>
              </a:ext>
            </a:extLst>
          </p:cNvPr>
          <p:cNvCxnSpPr>
            <a:cxnSpLocks/>
          </p:cNvCxnSpPr>
          <p:nvPr/>
        </p:nvCxnSpPr>
        <p:spPr>
          <a:xfrm>
            <a:off x="3331867" y="6374184"/>
            <a:ext cx="571691" cy="12310"/>
          </a:xfrm>
          <a:prstGeom prst="line">
            <a:avLst/>
          </a:prstGeom>
          <a:ln w="19050"/>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99402E20-1448-4D69-BB40-F1796498300C}"/>
              </a:ext>
            </a:extLst>
          </p:cNvPr>
          <p:cNvCxnSpPr>
            <a:cxnSpLocks/>
          </p:cNvCxnSpPr>
          <p:nvPr/>
        </p:nvCxnSpPr>
        <p:spPr>
          <a:xfrm>
            <a:off x="3331867" y="6317908"/>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E8003591-019F-4232-B91A-4E4445F8CA16}"/>
              </a:ext>
            </a:extLst>
          </p:cNvPr>
          <p:cNvCxnSpPr>
            <a:cxnSpLocks/>
          </p:cNvCxnSpPr>
          <p:nvPr/>
        </p:nvCxnSpPr>
        <p:spPr>
          <a:xfrm>
            <a:off x="3903558" y="6312741"/>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D021EBA9-BB72-416B-91DF-D0C42E6B46CB}"/>
              </a:ext>
            </a:extLst>
          </p:cNvPr>
          <p:cNvCxnSpPr>
            <a:cxnSpLocks/>
          </p:cNvCxnSpPr>
          <p:nvPr/>
        </p:nvCxnSpPr>
        <p:spPr>
          <a:xfrm rot="16200000">
            <a:off x="3623291" y="5996889"/>
            <a:ext cx="0" cy="137173"/>
          </a:xfrm>
          <a:prstGeom prst="line">
            <a:avLst/>
          </a:prstGeom>
          <a:ln/>
        </p:spPr>
        <p:style>
          <a:lnRef idx="3">
            <a:schemeClr val="dk1"/>
          </a:lnRef>
          <a:fillRef idx="0">
            <a:schemeClr val="dk1"/>
          </a:fillRef>
          <a:effectRef idx="2">
            <a:schemeClr val="dk1"/>
          </a:effectRef>
          <a:fontRef idx="minor">
            <a:schemeClr val="tx1"/>
          </a:fontRef>
        </p:style>
      </p:cxnSp>
      <p:cxnSp>
        <p:nvCxnSpPr>
          <p:cNvPr id="10" name="Straight Connector 9">
            <a:extLst>
              <a:ext uri="{FF2B5EF4-FFF2-40B4-BE49-F238E27FC236}">
                <a16:creationId xmlns:a16="http://schemas.microsoft.com/office/drawing/2014/main" id="{570CE5C9-4AB9-4B4A-8A1A-9DDFF14466BD}"/>
              </a:ext>
            </a:extLst>
          </p:cNvPr>
          <p:cNvCxnSpPr>
            <a:cxnSpLocks/>
          </p:cNvCxnSpPr>
          <p:nvPr/>
        </p:nvCxnSpPr>
        <p:spPr>
          <a:xfrm>
            <a:off x="3619653" y="2212126"/>
            <a:ext cx="0" cy="3834546"/>
          </a:xfrm>
          <a:prstGeom prst="line">
            <a:avLst/>
          </a:prstGeom>
          <a:ln w="25400"/>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A6D88643-FB41-460D-9B67-0C005CDA8BC6}"/>
              </a:ext>
            </a:extLst>
          </p:cNvPr>
          <p:cNvCxnSpPr>
            <a:cxnSpLocks/>
          </p:cNvCxnSpPr>
          <p:nvPr/>
        </p:nvCxnSpPr>
        <p:spPr>
          <a:xfrm>
            <a:off x="3554495" y="2223642"/>
            <a:ext cx="127444" cy="5203"/>
          </a:xfrm>
          <a:prstGeom prst="line">
            <a:avLst/>
          </a:prstGeom>
          <a:ln w="25400"/>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D0AEE9D0-CF75-45BA-8D03-A48DA6803EFF}"/>
              </a:ext>
            </a:extLst>
          </p:cNvPr>
          <p:cNvCxnSpPr>
            <a:cxnSpLocks/>
          </p:cNvCxnSpPr>
          <p:nvPr/>
        </p:nvCxnSpPr>
        <p:spPr>
          <a:xfrm>
            <a:off x="1894006" y="2314769"/>
            <a:ext cx="1635181"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717678FC-CABB-461B-9569-1AF5DC74026A}"/>
              </a:ext>
            </a:extLst>
          </p:cNvPr>
          <p:cNvCxnSpPr>
            <a:cxnSpLocks/>
          </p:cNvCxnSpPr>
          <p:nvPr/>
        </p:nvCxnSpPr>
        <p:spPr>
          <a:xfrm>
            <a:off x="1894006" y="2246183"/>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F7EEA5C3-AF8B-40DC-A429-291C083FE9EA}"/>
              </a:ext>
            </a:extLst>
          </p:cNvPr>
          <p:cNvCxnSpPr>
            <a:cxnSpLocks/>
          </p:cNvCxnSpPr>
          <p:nvPr/>
        </p:nvCxnSpPr>
        <p:spPr>
          <a:xfrm>
            <a:off x="3529187" y="2241016"/>
            <a:ext cx="0" cy="137173"/>
          </a:xfrm>
          <a:prstGeom prst="line">
            <a:avLst/>
          </a:prstGeom>
          <a:ln w="19050"/>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B6B5E291-9E76-4B6E-9AB2-D4288252403D}"/>
              </a:ext>
            </a:extLst>
          </p:cNvPr>
          <p:cNvSpPr txBox="1"/>
          <p:nvPr/>
        </p:nvSpPr>
        <p:spPr>
          <a:xfrm>
            <a:off x="3283481" y="6374184"/>
            <a:ext cx="635110" cy="369332"/>
          </a:xfrm>
          <a:prstGeom prst="rect">
            <a:avLst/>
          </a:prstGeom>
          <a:noFill/>
        </p:spPr>
        <p:txBody>
          <a:bodyPr wrap="none" rtlCol="0">
            <a:spAutoFit/>
          </a:bodyPr>
          <a:lstStyle/>
          <a:p>
            <a:r>
              <a:rPr lang="en-US" dirty="0"/>
              <a:t>d = ?</a:t>
            </a:r>
          </a:p>
        </p:txBody>
      </p:sp>
      <p:sp>
        <p:nvSpPr>
          <p:cNvPr id="16" name="TextBox 15">
            <a:extLst>
              <a:ext uri="{FF2B5EF4-FFF2-40B4-BE49-F238E27FC236}">
                <a16:creationId xmlns:a16="http://schemas.microsoft.com/office/drawing/2014/main" id="{BC836D8E-82B5-4EB0-92C8-C0C766C67246}"/>
              </a:ext>
            </a:extLst>
          </p:cNvPr>
          <p:cNvSpPr txBox="1"/>
          <p:nvPr/>
        </p:nvSpPr>
        <p:spPr>
          <a:xfrm>
            <a:off x="3670411" y="3332963"/>
            <a:ext cx="837089" cy="369332"/>
          </a:xfrm>
          <a:prstGeom prst="rect">
            <a:avLst/>
          </a:prstGeom>
          <a:noFill/>
        </p:spPr>
        <p:txBody>
          <a:bodyPr wrap="none" rtlCol="0">
            <a:spAutoFit/>
          </a:bodyPr>
          <a:lstStyle/>
          <a:p>
            <a:r>
              <a:rPr lang="en-US" dirty="0"/>
              <a:t>1000m</a:t>
            </a:r>
          </a:p>
        </p:txBody>
      </p:sp>
      <p:sp>
        <p:nvSpPr>
          <p:cNvPr id="17" name="TextBox 16">
            <a:extLst>
              <a:ext uri="{FF2B5EF4-FFF2-40B4-BE49-F238E27FC236}">
                <a16:creationId xmlns:a16="http://schemas.microsoft.com/office/drawing/2014/main" id="{937A7106-2626-4ABA-982E-1F5A1B43751B}"/>
              </a:ext>
            </a:extLst>
          </p:cNvPr>
          <p:cNvSpPr txBox="1"/>
          <p:nvPr/>
        </p:nvSpPr>
        <p:spPr>
          <a:xfrm>
            <a:off x="2543121" y="2253884"/>
            <a:ext cx="336952" cy="369332"/>
          </a:xfrm>
          <a:prstGeom prst="rect">
            <a:avLst/>
          </a:prstGeom>
          <a:noFill/>
        </p:spPr>
        <p:txBody>
          <a:bodyPr wrap="none" rtlCol="0">
            <a:spAutoFit/>
          </a:bodyPr>
          <a:lstStyle/>
          <a:p>
            <a:r>
              <a:rPr lang="en-US" dirty="0"/>
              <a:t>x </a:t>
            </a:r>
          </a:p>
        </p:txBody>
      </p:sp>
      <p:sp>
        <p:nvSpPr>
          <p:cNvPr id="18" name="TextBox 17">
            <a:extLst>
              <a:ext uri="{FF2B5EF4-FFF2-40B4-BE49-F238E27FC236}">
                <a16:creationId xmlns:a16="http://schemas.microsoft.com/office/drawing/2014/main" id="{0717543C-D6E6-44DE-ACDE-9913FFA28070}"/>
              </a:ext>
            </a:extLst>
          </p:cNvPr>
          <p:cNvSpPr txBox="1"/>
          <p:nvPr/>
        </p:nvSpPr>
        <p:spPr>
          <a:xfrm>
            <a:off x="5089195" y="2294845"/>
            <a:ext cx="6023305" cy="646331"/>
          </a:xfrm>
          <a:prstGeom prst="rect">
            <a:avLst/>
          </a:prstGeom>
          <a:noFill/>
        </p:spPr>
        <p:txBody>
          <a:bodyPr wrap="square" rtlCol="0">
            <a:spAutoFit/>
          </a:bodyPr>
          <a:lstStyle/>
          <a:p>
            <a:r>
              <a:rPr lang="en-US" dirty="0"/>
              <a:t>The approximate positions of the dead spots is, using the small angle approximation (which we could’ve used all along):</a:t>
            </a:r>
          </a:p>
        </p:txBody>
      </p:sp>
      <p:cxnSp>
        <p:nvCxnSpPr>
          <p:cNvPr id="20" name="Straight Connector 19">
            <a:extLst>
              <a:ext uri="{FF2B5EF4-FFF2-40B4-BE49-F238E27FC236}">
                <a16:creationId xmlns:a16="http://schemas.microsoft.com/office/drawing/2014/main" id="{4194046C-0248-4B0F-A910-6EFFA4AC1D19}"/>
              </a:ext>
            </a:extLst>
          </p:cNvPr>
          <p:cNvCxnSpPr>
            <a:cxnSpLocks/>
          </p:cNvCxnSpPr>
          <p:nvPr/>
        </p:nvCxnSpPr>
        <p:spPr>
          <a:xfrm flipH="1" flipV="1">
            <a:off x="1867560" y="2300805"/>
            <a:ext cx="1750152" cy="3755873"/>
          </a:xfrm>
          <a:prstGeom prst="line">
            <a:avLst/>
          </a:prstGeom>
        </p:spPr>
        <p:style>
          <a:lnRef idx="1">
            <a:schemeClr val="accent1"/>
          </a:lnRef>
          <a:fillRef idx="0">
            <a:schemeClr val="accent1"/>
          </a:fillRef>
          <a:effectRef idx="0">
            <a:schemeClr val="accent1"/>
          </a:effectRef>
          <a:fontRef idx="minor">
            <a:schemeClr val="tx1"/>
          </a:fontRef>
        </p:style>
      </p:cxnSp>
      <p:sp>
        <p:nvSpPr>
          <p:cNvPr id="21" name="Arc 20">
            <a:extLst>
              <a:ext uri="{FF2B5EF4-FFF2-40B4-BE49-F238E27FC236}">
                <a16:creationId xmlns:a16="http://schemas.microsoft.com/office/drawing/2014/main" id="{5506AF42-DD16-4308-9131-7D3F2FE96374}"/>
              </a:ext>
            </a:extLst>
          </p:cNvPr>
          <p:cNvSpPr/>
          <p:nvPr/>
        </p:nvSpPr>
        <p:spPr>
          <a:xfrm rot="18846091">
            <a:off x="2585344" y="4551170"/>
            <a:ext cx="1224795" cy="82180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itle 1">
            <a:extLst>
              <a:ext uri="{FF2B5EF4-FFF2-40B4-BE49-F238E27FC236}">
                <a16:creationId xmlns:a16="http://schemas.microsoft.com/office/drawing/2014/main" id="{2E2AA841-3C7D-4EFB-A15C-4A107F9170D9}"/>
              </a:ext>
            </a:extLst>
          </p:cNvPr>
          <p:cNvSpPr txBox="1">
            <a:spLocks/>
          </p:cNvSpPr>
          <p:nvPr/>
        </p:nvSpPr>
        <p:spPr>
          <a:xfrm>
            <a:off x="3218889" y="184664"/>
            <a:ext cx="5202300"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D.4 Multisource Interference</a:t>
            </a:r>
          </a:p>
        </p:txBody>
      </p:sp>
      <p:graphicFrame>
        <p:nvGraphicFramePr>
          <p:cNvPr id="32" name="Object 31">
            <a:extLst>
              <a:ext uri="{FF2B5EF4-FFF2-40B4-BE49-F238E27FC236}">
                <a16:creationId xmlns:a16="http://schemas.microsoft.com/office/drawing/2014/main" id="{28D3A1B7-2792-4B0D-A74F-A7B8F5882C03}"/>
              </a:ext>
            </a:extLst>
          </p:cNvPr>
          <p:cNvGraphicFramePr>
            <a:graphicFrameLocks noChangeAspect="1"/>
          </p:cNvGraphicFramePr>
          <p:nvPr>
            <p:extLst>
              <p:ext uri="{D42A27DB-BD31-4B8C-83A1-F6EECF244321}">
                <p14:modId xmlns:p14="http://schemas.microsoft.com/office/powerpoint/2010/main" val="294941099"/>
              </p:ext>
            </p:extLst>
          </p:nvPr>
        </p:nvGraphicFramePr>
        <p:xfrm>
          <a:off x="5190662" y="3205606"/>
          <a:ext cx="1354137" cy="271463"/>
        </p:xfrm>
        <a:graphic>
          <a:graphicData uri="http://schemas.openxmlformats.org/presentationml/2006/ole">
            <mc:AlternateContent xmlns:mc="http://schemas.openxmlformats.org/markup-compatibility/2006">
              <mc:Choice xmlns:v="urn:schemas-microsoft-com:vml" Requires="v">
                <p:oleObj spid="_x0000_s80952" name="Equation" r:id="rId5" imgW="888840" imgH="177480" progId="Equation.DSMT4">
                  <p:embed/>
                </p:oleObj>
              </mc:Choice>
              <mc:Fallback>
                <p:oleObj name="Equation" r:id="rId5" imgW="888840" imgH="177480" progId="Equation.DSMT4">
                  <p:embed/>
                  <p:pic>
                    <p:nvPicPr>
                      <p:cNvPr id="0" name=""/>
                      <p:cNvPicPr/>
                      <p:nvPr/>
                    </p:nvPicPr>
                    <p:blipFill>
                      <a:blip r:embed="rId6"/>
                      <a:stretch>
                        <a:fillRect/>
                      </a:stretch>
                    </p:blipFill>
                    <p:spPr>
                      <a:xfrm>
                        <a:off x="5190662" y="3205606"/>
                        <a:ext cx="1354137" cy="271463"/>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0D5BFAB7-41A7-41D3-ACEB-7A0050F62F5B}"/>
              </a:ext>
            </a:extLst>
          </p:cNvPr>
          <p:cNvGraphicFramePr>
            <a:graphicFrameLocks noChangeAspect="1"/>
          </p:cNvGraphicFramePr>
          <p:nvPr>
            <p:extLst>
              <p:ext uri="{D42A27DB-BD31-4B8C-83A1-F6EECF244321}">
                <p14:modId xmlns:p14="http://schemas.microsoft.com/office/powerpoint/2010/main" val="2068450649"/>
              </p:ext>
            </p:extLst>
          </p:nvPr>
        </p:nvGraphicFramePr>
        <p:xfrm>
          <a:off x="6554049" y="3189295"/>
          <a:ext cx="1160462" cy="271462"/>
        </p:xfrm>
        <a:graphic>
          <a:graphicData uri="http://schemas.openxmlformats.org/presentationml/2006/ole">
            <mc:AlternateContent xmlns:mc="http://schemas.openxmlformats.org/markup-compatibility/2006">
              <mc:Choice xmlns:v="urn:schemas-microsoft-com:vml" Requires="v">
                <p:oleObj spid="_x0000_s80953" name="Equation" r:id="rId7" imgW="761760" imgH="177480" progId="Equation.DSMT4">
                  <p:embed/>
                </p:oleObj>
              </mc:Choice>
              <mc:Fallback>
                <p:oleObj name="Equation" r:id="rId7" imgW="761760" imgH="177480" progId="Equation.DSMT4">
                  <p:embed/>
                  <p:pic>
                    <p:nvPicPr>
                      <p:cNvPr id="32" name="Object 31">
                        <a:extLst>
                          <a:ext uri="{FF2B5EF4-FFF2-40B4-BE49-F238E27FC236}">
                            <a16:creationId xmlns:a16="http://schemas.microsoft.com/office/drawing/2014/main" id="{28D3A1B7-2792-4B0D-A74F-A7B8F5882C03}"/>
                          </a:ext>
                        </a:extLst>
                      </p:cNvPr>
                      <p:cNvPicPr/>
                      <p:nvPr/>
                    </p:nvPicPr>
                    <p:blipFill>
                      <a:blip r:embed="rId8"/>
                      <a:stretch>
                        <a:fillRect/>
                      </a:stretch>
                    </p:blipFill>
                    <p:spPr>
                      <a:xfrm>
                        <a:off x="6554049" y="3189295"/>
                        <a:ext cx="1160462" cy="271462"/>
                      </a:xfrm>
                      <a:prstGeom prst="rect">
                        <a:avLst/>
                      </a:prstGeom>
                    </p:spPr>
                  </p:pic>
                </p:oleObj>
              </mc:Fallback>
            </mc:AlternateContent>
          </a:graphicData>
        </a:graphic>
      </p:graphicFrame>
      <p:graphicFrame>
        <p:nvGraphicFramePr>
          <p:cNvPr id="34" name="Object 33">
            <a:extLst>
              <a:ext uri="{FF2B5EF4-FFF2-40B4-BE49-F238E27FC236}">
                <a16:creationId xmlns:a16="http://schemas.microsoft.com/office/drawing/2014/main" id="{FFB61CA4-F4CA-4259-8721-52785B2A9E7E}"/>
              </a:ext>
            </a:extLst>
          </p:cNvPr>
          <p:cNvGraphicFramePr>
            <a:graphicFrameLocks noChangeAspect="1"/>
          </p:cNvGraphicFramePr>
          <p:nvPr>
            <p:extLst>
              <p:ext uri="{D42A27DB-BD31-4B8C-83A1-F6EECF244321}">
                <p14:modId xmlns:p14="http://schemas.microsoft.com/office/powerpoint/2010/main" val="1837819281"/>
              </p:ext>
            </p:extLst>
          </p:nvPr>
        </p:nvGraphicFramePr>
        <p:xfrm>
          <a:off x="7723761" y="3037688"/>
          <a:ext cx="1063625" cy="600075"/>
        </p:xfrm>
        <a:graphic>
          <a:graphicData uri="http://schemas.openxmlformats.org/presentationml/2006/ole">
            <mc:AlternateContent xmlns:mc="http://schemas.openxmlformats.org/markup-compatibility/2006">
              <mc:Choice xmlns:v="urn:schemas-microsoft-com:vml" Requires="v">
                <p:oleObj spid="_x0000_s80954" name="Equation" r:id="rId9" imgW="698400" imgH="393480" progId="Equation.DSMT4">
                  <p:embed/>
                </p:oleObj>
              </mc:Choice>
              <mc:Fallback>
                <p:oleObj name="Equation" r:id="rId9" imgW="698400" imgH="393480" progId="Equation.DSMT4">
                  <p:embed/>
                  <p:pic>
                    <p:nvPicPr>
                      <p:cNvPr id="32" name="Object 31">
                        <a:extLst>
                          <a:ext uri="{FF2B5EF4-FFF2-40B4-BE49-F238E27FC236}">
                            <a16:creationId xmlns:a16="http://schemas.microsoft.com/office/drawing/2014/main" id="{28D3A1B7-2792-4B0D-A74F-A7B8F5882C03}"/>
                          </a:ext>
                        </a:extLst>
                      </p:cNvPr>
                      <p:cNvPicPr/>
                      <p:nvPr/>
                    </p:nvPicPr>
                    <p:blipFill>
                      <a:blip r:embed="rId10"/>
                      <a:stretch>
                        <a:fillRect/>
                      </a:stretch>
                    </p:blipFill>
                    <p:spPr>
                      <a:xfrm>
                        <a:off x="7723761" y="3037688"/>
                        <a:ext cx="1063625" cy="600075"/>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0A185EC0-D4AE-4EDA-950A-5CA2E19BBFD7}"/>
              </a:ext>
            </a:extLst>
          </p:cNvPr>
          <p:cNvGraphicFramePr>
            <a:graphicFrameLocks noChangeAspect="1"/>
          </p:cNvGraphicFramePr>
          <p:nvPr>
            <p:extLst>
              <p:ext uri="{D42A27DB-BD31-4B8C-83A1-F6EECF244321}">
                <p14:modId xmlns:p14="http://schemas.microsoft.com/office/powerpoint/2010/main" val="2963335220"/>
              </p:ext>
            </p:extLst>
          </p:nvPr>
        </p:nvGraphicFramePr>
        <p:xfrm>
          <a:off x="3122613" y="4144963"/>
          <a:ext cx="187325" cy="263525"/>
        </p:xfrm>
        <a:graphic>
          <a:graphicData uri="http://schemas.openxmlformats.org/presentationml/2006/ole">
            <mc:AlternateContent xmlns:mc="http://schemas.openxmlformats.org/markup-compatibility/2006">
              <mc:Choice xmlns:v="urn:schemas-microsoft-com:vml" Requires="v">
                <p:oleObj spid="_x0000_s80955" name="Equation" r:id="rId11" imgW="126720" imgH="177480" progId="Equation.DSMT4">
                  <p:embed/>
                </p:oleObj>
              </mc:Choice>
              <mc:Fallback>
                <p:oleObj name="Equation" r:id="rId11" imgW="126720" imgH="177480" progId="Equation.DSMT4">
                  <p:embed/>
                  <p:pic>
                    <p:nvPicPr>
                      <p:cNvPr id="28" name="Object 27">
                        <a:extLst>
                          <a:ext uri="{FF2B5EF4-FFF2-40B4-BE49-F238E27FC236}">
                            <a16:creationId xmlns:a16="http://schemas.microsoft.com/office/drawing/2014/main" id="{01D0BB22-D27F-41D1-8EF4-928897C3C6DA}"/>
                          </a:ext>
                        </a:extLst>
                      </p:cNvPr>
                      <p:cNvPicPr/>
                      <p:nvPr/>
                    </p:nvPicPr>
                    <p:blipFill>
                      <a:blip r:embed="rId12"/>
                      <a:stretch>
                        <a:fillRect/>
                      </a:stretch>
                    </p:blipFill>
                    <p:spPr>
                      <a:xfrm>
                        <a:off x="3122613" y="4144963"/>
                        <a:ext cx="187325" cy="263525"/>
                      </a:xfrm>
                      <a:prstGeom prst="rect">
                        <a:avLst/>
                      </a:prstGeom>
                    </p:spPr>
                  </p:pic>
                </p:oleObj>
              </mc:Fallback>
            </mc:AlternateContent>
          </a:graphicData>
        </a:graphic>
      </p:graphicFrame>
      <p:graphicFrame>
        <p:nvGraphicFramePr>
          <p:cNvPr id="36" name="Object 35">
            <a:extLst>
              <a:ext uri="{FF2B5EF4-FFF2-40B4-BE49-F238E27FC236}">
                <a16:creationId xmlns:a16="http://schemas.microsoft.com/office/drawing/2014/main" id="{2137E296-A340-441C-BA65-1BDF82988F00}"/>
              </a:ext>
            </a:extLst>
          </p:cNvPr>
          <p:cNvGraphicFramePr>
            <a:graphicFrameLocks noChangeAspect="1"/>
          </p:cNvGraphicFramePr>
          <p:nvPr>
            <p:extLst>
              <p:ext uri="{D42A27DB-BD31-4B8C-83A1-F6EECF244321}">
                <p14:modId xmlns:p14="http://schemas.microsoft.com/office/powerpoint/2010/main" val="4163200659"/>
              </p:ext>
            </p:extLst>
          </p:nvPr>
        </p:nvGraphicFramePr>
        <p:xfrm>
          <a:off x="5233988" y="4219575"/>
          <a:ext cx="1460500" cy="646113"/>
        </p:xfrm>
        <a:graphic>
          <a:graphicData uri="http://schemas.openxmlformats.org/presentationml/2006/ole">
            <mc:AlternateContent xmlns:mc="http://schemas.openxmlformats.org/markup-compatibility/2006">
              <mc:Choice xmlns:v="urn:schemas-microsoft-com:vml" Requires="v">
                <p:oleObj spid="_x0000_s80956" name="Equation" r:id="rId13" imgW="888840" imgH="393480" progId="Equation.DSMT4">
                  <p:embed/>
                </p:oleObj>
              </mc:Choice>
              <mc:Fallback>
                <p:oleObj name="Equation" r:id="rId13" imgW="888840" imgH="393480" progId="Equation.DSMT4">
                  <p:embed/>
                  <p:pic>
                    <p:nvPicPr>
                      <p:cNvPr id="0" name=""/>
                      <p:cNvPicPr/>
                      <p:nvPr/>
                    </p:nvPicPr>
                    <p:blipFill>
                      <a:blip r:embed="rId14"/>
                      <a:stretch>
                        <a:fillRect/>
                      </a:stretch>
                    </p:blipFill>
                    <p:spPr>
                      <a:xfrm>
                        <a:off x="5233988" y="4219575"/>
                        <a:ext cx="1460500" cy="646113"/>
                      </a:xfrm>
                      <a:prstGeom prst="rect">
                        <a:avLst/>
                      </a:prstGeom>
                    </p:spPr>
                  </p:pic>
                </p:oleObj>
              </mc:Fallback>
            </mc:AlternateContent>
          </a:graphicData>
        </a:graphic>
      </p:graphicFrame>
      <p:sp>
        <p:nvSpPr>
          <p:cNvPr id="37" name="TextBox 36">
            <a:extLst>
              <a:ext uri="{FF2B5EF4-FFF2-40B4-BE49-F238E27FC236}">
                <a16:creationId xmlns:a16="http://schemas.microsoft.com/office/drawing/2014/main" id="{DB3F530A-E00A-4F70-89DA-95538740AB51}"/>
              </a:ext>
            </a:extLst>
          </p:cNvPr>
          <p:cNvSpPr txBox="1"/>
          <p:nvPr/>
        </p:nvSpPr>
        <p:spPr>
          <a:xfrm>
            <a:off x="5115472" y="3677078"/>
            <a:ext cx="856966" cy="369332"/>
          </a:xfrm>
          <a:prstGeom prst="rect">
            <a:avLst/>
          </a:prstGeom>
          <a:noFill/>
        </p:spPr>
        <p:txBody>
          <a:bodyPr wrap="none" rtlCol="0">
            <a:spAutoFit/>
          </a:bodyPr>
          <a:lstStyle/>
          <a:p>
            <a:r>
              <a:rPr lang="en-US" dirty="0"/>
              <a:t>and so,</a:t>
            </a:r>
          </a:p>
        </p:txBody>
      </p:sp>
      <p:graphicFrame>
        <p:nvGraphicFramePr>
          <p:cNvPr id="38" name="Object 37">
            <a:extLst>
              <a:ext uri="{FF2B5EF4-FFF2-40B4-BE49-F238E27FC236}">
                <a16:creationId xmlns:a16="http://schemas.microsoft.com/office/drawing/2014/main" id="{FA786F5B-E7CD-4EBF-857C-05E3146D32D3}"/>
              </a:ext>
            </a:extLst>
          </p:cNvPr>
          <p:cNvGraphicFramePr>
            <a:graphicFrameLocks noChangeAspect="1"/>
          </p:cNvGraphicFramePr>
          <p:nvPr>
            <p:extLst>
              <p:ext uri="{D42A27DB-BD31-4B8C-83A1-F6EECF244321}">
                <p14:modId xmlns:p14="http://schemas.microsoft.com/office/powerpoint/2010/main" val="1483680101"/>
              </p:ext>
            </p:extLst>
          </p:nvPr>
        </p:nvGraphicFramePr>
        <p:xfrm>
          <a:off x="6755049" y="4230477"/>
          <a:ext cx="1003300" cy="646113"/>
        </p:xfrm>
        <a:graphic>
          <a:graphicData uri="http://schemas.openxmlformats.org/presentationml/2006/ole">
            <mc:AlternateContent xmlns:mc="http://schemas.openxmlformats.org/markup-compatibility/2006">
              <mc:Choice xmlns:v="urn:schemas-microsoft-com:vml" Requires="v">
                <p:oleObj spid="_x0000_s80957" name="Equation" r:id="rId15" imgW="609480" imgH="393480" progId="Equation.DSMT4">
                  <p:embed/>
                </p:oleObj>
              </mc:Choice>
              <mc:Fallback>
                <p:oleObj name="Equation" r:id="rId15" imgW="609480" imgH="393480" progId="Equation.DSMT4">
                  <p:embed/>
                  <p:pic>
                    <p:nvPicPr>
                      <p:cNvPr id="36" name="Object 35">
                        <a:extLst>
                          <a:ext uri="{FF2B5EF4-FFF2-40B4-BE49-F238E27FC236}">
                            <a16:creationId xmlns:a16="http://schemas.microsoft.com/office/drawing/2014/main" id="{2137E296-A340-441C-BA65-1BDF82988F00}"/>
                          </a:ext>
                        </a:extLst>
                      </p:cNvPr>
                      <p:cNvPicPr/>
                      <p:nvPr/>
                    </p:nvPicPr>
                    <p:blipFill>
                      <a:blip r:embed="rId16"/>
                      <a:stretch>
                        <a:fillRect/>
                      </a:stretch>
                    </p:blipFill>
                    <p:spPr>
                      <a:xfrm>
                        <a:off x="6755049" y="4230477"/>
                        <a:ext cx="1003300" cy="646113"/>
                      </a:xfrm>
                      <a:prstGeom prst="rect">
                        <a:avLst/>
                      </a:prstGeom>
                    </p:spPr>
                  </p:pic>
                </p:oleObj>
              </mc:Fallback>
            </mc:AlternateContent>
          </a:graphicData>
        </a:graphic>
      </p:graphicFrame>
      <p:sp>
        <p:nvSpPr>
          <p:cNvPr id="40" name="TextBox 39">
            <a:extLst>
              <a:ext uri="{FF2B5EF4-FFF2-40B4-BE49-F238E27FC236}">
                <a16:creationId xmlns:a16="http://schemas.microsoft.com/office/drawing/2014/main" id="{050AAD85-D46A-4642-92D4-3E0D327A7F17}"/>
              </a:ext>
            </a:extLst>
          </p:cNvPr>
          <p:cNvSpPr txBox="1"/>
          <p:nvPr/>
        </p:nvSpPr>
        <p:spPr>
          <a:xfrm>
            <a:off x="5153572" y="5019826"/>
            <a:ext cx="4264501" cy="369332"/>
          </a:xfrm>
          <a:prstGeom prst="rect">
            <a:avLst/>
          </a:prstGeom>
          <a:noFill/>
        </p:spPr>
        <p:txBody>
          <a:bodyPr wrap="none" rtlCol="0">
            <a:spAutoFit/>
          </a:bodyPr>
          <a:lstStyle/>
          <a:p>
            <a:r>
              <a:rPr lang="en-US" dirty="0"/>
              <a:t>Therefore, if want </a:t>
            </a:r>
            <a:r>
              <a:rPr lang="el-GR" dirty="0"/>
              <a:t>Δ</a:t>
            </a:r>
            <a:r>
              <a:rPr lang="en-US" dirty="0"/>
              <a:t>x &lt; 0.10, we </a:t>
            </a:r>
            <a:r>
              <a:rPr lang="en-US" dirty="0" err="1"/>
              <a:t>gotta</a:t>
            </a:r>
            <a:r>
              <a:rPr lang="en-US" dirty="0"/>
              <a:t> have:</a:t>
            </a:r>
          </a:p>
        </p:txBody>
      </p:sp>
      <p:graphicFrame>
        <p:nvGraphicFramePr>
          <p:cNvPr id="41" name="Object 40">
            <a:extLst>
              <a:ext uri="{FF2B5EF4-FFF2-40B4-BE49-F238E27FC236}">
                <a16:creationId xmlns:a16="http://schemas.microsoft.com/office/drawing/2014/main" id="{7807E426-EF05-4AE7-86CE-F55C472064C0}"/>
              </a:ext>
            </a:extLst>
          </p:cNvPr>
          <p:cNvGraphicFramePr>
            <a:graphicFrameLocks noChangeAspect="1"/>
          </p:cNvGraphicFramePr>
          <p:nvPr>
            <p:extLst>
              <p:ext uri="{D42A27DB-BD31-4B8C-83A1-F6EECF244321}">
                <p14:modId xmlns:p14="http://schemas.microsoft.com/office/powerpoint/2010/main" val="26667350"/>
              </p:ext>
            </p:extLst>
          </p:nvPr>
        </p:nvGraphicFramePr>
        <p:xfrm>
          <a:off x="5233061" y="5690091"/>
          <a:ext cx="1022350" cy="292100"/>
        </p:xfrm>
        <a:graphic>
          <a:graphicData uri="http://schemas.openxmlformats.org/presentationml/2006/ole">
            <mc:AlternateContent xmlns:mc="http://schemas.openxmlformats.org/markup-compatibility/2006">
              <mc:Choice xmlns:v="urn:schemas-microsoft-com:vml" Requires="v">
                <p:oleObj spid="_x0000_s80958" name="Equation" r:id="rId17" imgW="622080" imgH="177480" progId="Equation.DSMT4">
                  <p:embed/>
                </p:oleObj>
              </mc:Choice>
              <mc:Fallback>
                <p:oleObj name="Equation" r:id="rId17" imgW="622080" imgH="177480" progId="Equation.DSMT4">
                  <p:embed/>
                  <p:pic>
                    <p:nvPicPr>
                      <p:cNvPr id="39" name="Object 38">
                        <a:extLst>
                          <a:ext uri="{FF2B5EF4-FFF2-40B4-BE49-F238E27FC236}">
                            <a16:creationId xmlns:a16="http://schemas.microsoft.com/office/drawing/2014/main" id="{B9765AB7-F71E-4D27-BB91-C2E6C52A8B63}"/>
                          </a:ext>
                        </a:extLst>
                      </p:cNvPr>
                      <p:cNvPicPr/>
                      <p:nvPr/>
                    </p:nvPicPr>
                    <p:blipFill>
                      <a:blip r:embed="rId18"/>
                      <a:stretch>
                        <a:fillRect/>
                      </a:stretch>
                    </p:blipFill>
                    <p:spPr>
                      <a:xfrm>
                        <a:off x="5233061" y="5690091"/>
                        <a:ext cx="1022350" cy="292100"/>
                      </a:xfrm>
                      <a:prstGeom prst="rect">
                        <a:avLst/>
                      </a:prstGeom>
                    </p:spPr>
                  </p:pic>
                </p:oleObj>
              </mc:Fallback>
            </mc:AlternateContent>
          </a:graphicData>
        </a:graphic>
      </p:graphicFrame>
      <p:graphicFrame>
        <p:nvGraphicFramePr>
          <p:cNvPr id="42" name="Object 41">
            <a:extLst>
              <a:ext uri="{FF2B5EF4-FFF2-40B4-BE49-F238E27FC236}">
                <a16:creationId xmlns:a16="http://schemas.microsoft.com/office/drawing/2014/main" id="{22F7D504-56F2-406D-967E-A863EB01F39F}"/>
              </a:ext>
            </a:extLst>
          </p:cNvPr>
          <p:cNvGraphicFramePr>
            <a:graphicFrameLocks noChangeAspect="1"/>
          </p:cNvGraphicFramePr>
          <p:nvPr>
            <p:extLst>
              <p:ext uri="{D42A27DB-BD31-4B8C-83A1-F6EECF244321}">
                <p14:modId xmlns:p14="http://schemas.microsoft.com/office/powerpoint/2010/main" val="3902060961"/>
              </p:ext>
            </p:extLst>
          </p:nvPr>
        </p:nvGraphicFramePr>
        <p:xfrm>
          <a:off x="7847586" y="4230478"/>
          <a:ext cx="812800" cy="646112"/>
        </p:xfrm>
        <a:graphic>
          <a:graphicData uri="http://schemas.openxmlformats.org/presentationml/2006/ole">
            <mc:AlternateContent xmlns:mc="http://schemas.openxmlformats.org/markup-compatibility/2006">
              <mc:Choice xmlns:v="urn:schemas-microsoft-com:vml" Requires="v">
                <p:oleObj spid="_x0000_s80959" name="Equation" r:id="rId19" imgW="495000" imgH="393480" progId="Equation.DSMT4">
                  <p:embed/>
                </p:oleObj>
              </mc:Choice>
              <mc:Fallback>
                <p:oleObj name="Equation" r:id="rId19" imgW="495000" imgH="393480" progId="Equation.DSMT4">
                  <p:embed/>
                  <p:pic>
                    <p:nvPicPr>
                      <p:cNvPr id="39" name="Object 38">
                        <a:extLst>
                          <a:ext uri="{FF2B5EF4-FFF2-40B4-BE49-F238E27FC236}">
                            <a16:creationId xmlns:a16="http://schemas.microsoft.com/office/drawing/2014/main" id="{B9765AB7-F71E-4D27-BB91-C2E6C52A8B63}"/>
                          </a:ext>
                        </a:extLst>
                      </p:cNvPr>
                      <p:cNvPicPr/>
                      <p:nvPr/>
                    </p:nvPicPr>
                    <p:blipFill>
                      <a:blip r:embed="rId20"/>
                      <a:stretch>
                        <a:fillRect/>
                      </a:stretch>
                    </p:blipFill>
                    <p:spPr>
                      <a:xfrm>
                        <a:off x="7847586" y="4230478"/>
                        <a:ext cx="812800" cy="646112"/>
                      </a:xfrm>
                      <a:prstGeom prst="rect">
                        <a:avLst/>
                      </a:prstGeom>
                    </p:spPr>
                  </p:pic>
                </p:oleObj>
              </mc:Fallback>
            </mc:AlternateContent>
          </a:graphicData>
        </a:graphic>
      </p:graphicFrame>
      <p:graphicFrame>
        <p:nvGraphicFramePr>
          <p:cNvPr id="43" name="Object 42">
            <a:extLst>
              <a:ext uri="{FF2B5EF4-FFF2-40B4-BE49-F238E27FC236}">
                <a16:creationId xmlns:a16="http://schemas.microsoft.com/office/drawing/2014/main" id="{FB0BDEA3-27D3-4F66-993A-54C209B1B2B1}"/>
              </a:ext>
            </a:extLst>
          </p:cNvPr>
          <p:cNvGraphicFramePr>
            <a:graphicFrameLocks noChangeAspect="1"/>
          </p:cNvGraphicFramePr>
          <p:nvPr>
            <p:extLst>
              <p:ext uri="{D42A27DB-BD31-4B8C-83A1-F6EECF244321}">
                <p14:modId xmlns:p14="http://schemas.microsoft.com/office/powerpoint/2010/main" val="3110017920"/>
              </p:ext>
            </p:extLst>
          </p:nvPr>
        </p:nvGraphicFramePr>
        <p:xfrm>
          <a:off x="6807035" y="5566093"/>
          <a:ext cx="1293812" cy="646113"/>
        </p:xfrm>
        <a:graphic>
          <a:graphicData uri="http://schemas.openxmlformats.org/presentationml/2006/ole">
            <mc:AlternateContent xmlns:mc="http://schemas.openxmlformats.org/markup-compatibility/2006">
              <mc:Choice xmlns:v="urn:schemas-microsoft-com:vml" Requires="v">
                <p:oleObj spid="_x0000_s80960" name="Equation" r:id="rId21" imgW="787320" imgH="393480" progId="Equation.DSMT4">
                  <p:embed/>
                </p:oleObj>
              </mc:Choice>
              <mc:Fallback>
                <p:oleObj name="Equation" r:id="rId21" imgW="787320" imgH="393480" progId="Equation.DSMT4">
                  <p:embed/>
                  <p:pic>
                    <p:nvPicPr>
                      <p:cNvPr id="41" name="Object 40">
                        <a:extLst>
                          <a:ext uri="{FF2B5EF4-FFF2-40B4-BE49-F238E27FC236}">
                            <a16:creationId xmlns:a16="http://schemas.microsoft.com/office/drawing/2014/main" id="{7807E426-EF05-4AE7-86CE-F55C472064C0}"/>
                          </a:ext>
                        </a:extLst>
                      </p:cNvPr>
                      <p:cNvPicPr/>
                      <p:nvPr/>
                    </p:nvPicPr>
                    <p:blipFill>
                      <a:blip r:embed="rId22"/>
                      <a:stretch>
                        <a:fillRect/>
                      </a:stretch>
                    </p:blipFill>
                    <p:spPr>
                      <a:xfrm>
                        <a:off x="6807035" y="5566093"/>
                        <a:ext cx="1293812" cy="646113"/>
                      </a:xfrm>
                      <a:prstGeom prst="rect">
                        <a:avLst/>
                      </a:prstGeom>
                    </p:spPr>
                  </p:pic>
                </p:oleObj>
              </mc:Fallback>
            </mc:AlternateContent>
          </a:graphicData>
        </a:graphic>
      </p:graphicFrame>
      <p:graphicFrame>
        <p:nvGraphicFramePr>
          <p:cNvPr id="44" name="Object 43">
            <a:extLst>
              <a:ext uri="{FF2B5EF4-FFF2-40B4-BE49-F238E27FC236}">
                <a16:creationId xmlns:a16="http://schemas.microsoft.com/office/drawing/2014/main" id="{86DEE0ED-2E40-4295-A1F4-772F7BD36D73}"/>
              </a:ext>
            </a:extLst>
          </p:cNvPr>
          <p:cNvGraphicFramePr>
            <a:graphicFrameLocks noChangeAspect="1"/>
          </p:cNvGraphicFramePr>
          <p:nvPr>
            <p:extLst>
              <p:ext uri="{D42A27DB-BD31-4B8C-83A1-F6EECF244321}">
                <p14:modId xmlns:p14="http://schemas.microsoft.com/office/powerpoint/2010/main" val="3246868772"/>
              </p:ext>
            </p:extLst>
          </p:nvPr>
        </p:nvGraphicFramePr>
        <p:xfrm>
          <a:off x="8652471" y="5540694"/>
          <a:ext cx="3089275" cy="646112"/>
        </p:xfrm>
        <a:graphic>
          <a:graphicData uri="http://schemas.openxmlformats.org/presentationml/2006/ole">
            <mc:AlternateContent xmlns:mc="http://schemas.openxmlformats.org/markup-compatibility/2006">
              <mc:Choice xmlns:v="urn:schemas-microsoft-com:vml" Requires="v">
                <p:oleObj spid="_x0000_s80961" name="Equation" r:id="rId23" imgW="1879560" imgH="393480" progId="Equation.DSMT4">
                  <p:embed/>
                </p:oleObj>
              </mc:Choice>
              <mc:Fallback>
                <p:oleObj name="Equation" r:id="rId23" imgW="1879560" imgH="393480" progId="Equation.DSMT4">
                  <p:embed/>
                  <p:pic>
                    <p:nvPicPr>
                      <p:cNvPr id="41" name="Object 40">
                        <a:extLst>
                          <a:ext uri="{FF2B5EF4-FFF2-40B4-BE49-F238E27FC236}">
                            <a16:creationId xmlns:a16="http://schemas.microsoft.com/office/drawing/2014/main" id="{7807E426-EF05-4AE7-86CE-F55C472064C0}"/>
                          </a:ext>
                        </a:extLst>
                      </p:cNvPr>
                      <p:cNvPicPr/>
                      <p:nvPr/>
                    </p:nvPicPr>
                    <p:blipFill>
                      <a:blip r:embed="rId24"/>
                      <a:stretch>
                        <a:fillRect/>
                      </a:stretch>
                    </p:blipFill>
                    <p:spPr>
                      <a:xfrm>
                        <a:off x="8652471" y="5540694"/>
                        <a:ext cx="3089275" cy="646112"/>
                      </a:xfrm>
                      <a:prstGeom prst="rect">
                        <a:avLst/>
                      </a:prstGeom>
                    </p:spPr>
                  </p:pic>
                </p:oleObj>
              </mc:Fallback>
            </mc:AlternateContent>
          </a:graphicData>
        </a:graphic>
      </p:graphicFrame>
      <p:cxnSp>
        <p:nvCxnSpPr>
          <p:cNvPr id="46" name="Straight Arrow Connector 45">
            <a:extLst>
              <a:ext uri="{FF2B5EF4-FFF2-40B4-BE49-F238E27FC236}">
                <a16:creationId xmlns:a16="http://schemas.microsoft.com/office/drawing/2014/main" id="{AA1D492E-18A2-4A90-BBA0-BC68922403C2}"/>
              </a:ext>
            </a:extLst>
          </p:cNvPr>
          <p:cNvCxnSpPr/>
          <p:nvPr/>
        </p:nvCxnSpPr>
        <p:spPr>
          <a:xfrm>
            <a:off x="6375400" y="5863749"/>
            <a:ext cx="38083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04E03534-4F40-431C-9BE0-DE9E1286D8F3}"/>
              </a:ext>
            </a:extLst>
          </p:cNvPr>
          <p:cNvCxnSpPr/>
          <p:nvPr/>
        </p:nvCxnSpPr>
        <p:spPr>
          <a:xfrm>
            <a:off x="8189747" y="5863749"/>
            <a:ext cx="32034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49" name="Object 48">
            <a:extLst>
              <a:ext uri="{FF2B5EF4-FFF2-40B4-BE49-F238E27FC236}">
                <a16:creationId xmlns:a16="http://schemas.microsoft.com/office/drawing/2014/main" id="{EF663E1E-AAB6-48B8-BCE7-11C5A38FF38D}"/>
              </a:ext>
            </a:extLst>
          </p:cNvPr>
          <p:cNvGraphicFramePr>
            <a:graphicFrameLocks noChangeAspect="1"/>
          </p:cNvGraphicFramePr>
          <p:nvPr>
            <p:extLst>
              <p:ext uri="{D42A27DB-BD31-4B8C-83A1-F6EECF244321}">
                <p14:modId xmlns:p14="http://schemas.microsoft.com/office/powerpoint/2010/main" val="3617296066"/>
              </p:ext>
            </p:extLst>
          </p:nvPr>
        </p:nvGraphicFramePr>
        <p:xfrm>
          <a:off x="8777288" y="3019175"/>
          <a:ext cx="1471612" cy="616199"/>
        </p:xfrm>
        <a:graphic>
          <a:graphicData uri="http://schemas.openxmlformats.org/presentationml/2006/ole">
            <mc:AlternateContent xmlns:mc="http://schemas.openxmlformats.org/markup-compatibility/2006">
              <mc:Choice xmlns:v="urn:schemas-microsoft-com:vml" Requires="v">
                <p:oleObj spid="_x0000_s80962" name="Equation" r:id="rId25" imgW="939600" imgH="393480" progId="Equation.DSMT4">
                  <p:embed/>
                </p:oleObj>
              </mc:Choice>
              <mc:Fallback>
                <p:oleObj name="Equation" r:id="rId25" imgW="939600" imgH="393480" progId="Equation.DSMT4">
                  <p:embed/>
                  <p:pic>
                    <p:nvPicPr>
                      <p:cNvPr id="39" name="Object 38">
                        <a:extLst>
                          <a:ext uri="{FF2B5EF4-FFF2-40B4-BE49-F238E27FC236}">
                            <a16:creationId xmlns:a16="http://schemas.microsoft.com/office/drawing/2014/main" id="{B9765AB7-F71E-4D27-BB91-C2E6C52A8B63}"/>
                          </a:ext>
                        </a:extLst>
                      </p:cNvPr>
                      <p:cNvPicPr/>
                      <p:nvPr/>
                    </p:nvPicPr>
                    <p:blipFill>
                      <a:blip r:embed="rId26"/>
                      <a:stretch>
                        <a:fillRect/>
                      </a:stretch>
                    </p:blipFill>
                    <p:spPr>
                      <a:xfrm>
                        <a:off x="8777288" y="3019175"/>
                        <a:ext cx="1471612" cy="616199"/>
                      </a:xfrm>
                      <a:prstGeom prst="rect">
                        <a:avLst/>
                      </a:prstGeom>
                    </p:spPr>
                  </p:pic>
                </p:oleObj>
              </mc:Fallback>
            </mc:AlternateContent>
          </a:graphicData>
        </a:graphic>
      </p:graphicFrame>
      <p:graphicFrame>
        <p:nvGraphicFramePr>
          <p:cNvPr id="50" name="Object 49">
            <a:extLst>
              <a:ext uri="{FF2B5EF4-FFF2-40B4-BE49-F238E27FC236}">
                <a16:creationId xmlns:a16="http://schemas.microsoft.com/office/drawing/2014/main" id="{44C88943-68F1-49C4-910D-450CE4B0F193}"/>
              </a:ext>
            </a:extLst>
          </p:cNvPr>
          <p:cNvGraphicFramePr>
            <a:graphicFrameLocks noChangeAspect="1"/>
          </p:cNvGraphicFramePr>
          <p:nvPr>
            <p:extLst>
              <p:ext uri="{D42A27DB-BD31-4B8C-83A1-F6EECF244321}">
                <p14:modId xmlns:p14="http://schemas.microsoft.com/office/powerpoint/2010/main" val="931602237"/>
              </p:ext>
            </p:extLst>
          </p:nvPr>
        </p:nvGraphicFramePr>
        <p:xfrm>
          <a:off x="10274300" y="3035728"/>
          <a:ext cx="954088" cy="615950"/>
        </p:xfrm>
        <a:graphic>
          <a:graphicData uri="http://schemas.openxmlformats.org/presentationml/2006/ole">
            <mc:AlternateContent xmlns:mc="http://schemas.openxmlformats.org/markup-compatibility/2006">
              <mc:Choice xmlns:v="urn:schemas-microsoft-com:vml" Requires="v">
                <p:oleObj spid="_x0000_s80963" name="Equation" r:id="rId27" imgW="609480" imgH="393480" progId="Equation.DSMT4">
                  <p:embed/>
                </p:oleObj>
              </mc:Choice>
              <mc:Fallback>
                <p:oleObj name="Equation" r:id="rId27" imgW="609480" imgH="393480" progId="Equation.DSMT4">
                  <p:embed/>
                  <p:pic>
                    <p:nvPicPr>
                      <p:cNvPr id="49" name="Object 48">
                        <a:extLst>
                          <a:ext uri="{FF2B5EF4-FFF2-40B4-BE49-F238E27FC236}">
                            <a16:creationId xmlns:a16="http://schemas.microsoft.com/office/drawing/2014/main" id="{EF663E1E-AAB6-48B8-BCE7-11C5A38FF38D}"/>
                          </a:ext>
                        </a:extLst>
                      </p:cNvPr>
                      <p:cNvPicPr/>
                      <p:nvPr/>
                    </p:nvPicPr>
                    <p:blipFill>
                      <a:blip r:embed="rId28"/>
                      <a:stretch>
                        <a:fillRect/>
                      </a:stretch>
                    </p:blipFill>
                    <p:spPr>
                      <a:xfrm>
                        <a:off x="10274300" y="3035728"/>
                        <a:ext cx="954088" cy="615950"/>
                      </a:xfrm>
                      <a:prstGeom prst="rect">
                        <a:avLst/>
                      </a:prstGeom>
                    </p:spPr>
                  </p:pic>
                </p:oleObj>
              </mc:Fallback>
            </mc:AlternateContent>
          </a:graphicData>
        </a:graphic>
      </p:graphicFrame>
    </p:spTree>
    <p:extLst>
      <p:ext uri="{BB962C8B-B14F-4D97-AF65-F5344CB8AC3E}">
        <p14:creationId xmlns:p14="http://schemas.microsoft.com/office/powerpoint/2010/main" val="1069777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7" grpId="0"/>
      <p:bldP spid="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E8338-D2B0-47E4-9CE0-956CA368719B}"/>
              </a:ext>
            </a:extLst>
          </p:cNvPr>
          <p:cNvSpPr txBox="1">
            <a:spLocks/>
          </p:cNvSpPr>
          <p:nvPr/>
        </p:nvSpPr>
        <p:spPr>
          <a:xfrm>
            <a:off x="3320489" y="298964"/>
            <a:ext cx="5202300"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D.4 Multisource Interference</a:t>
            </a:r>
          </a:p>
        </p:txBody>
      </p:sp>
      <p:sp>
        <p:nvSpPr>
          <p:cNvPr id="3" name="Rectangle 2">
            <a:extLst>
              <a:ext uri="{FF2B5EF4-FFF2-40B4-BE49-F238E27FC236}">
                <a16:creationId xmlns:a16="http://schemas.microsoft.com/office/drawing/2014/main" id="{0C8A06FF-AADF-4F58-B18D-1BC8D6B536DF}"/>
              </a:ext>
            </a:extLst>
          </p:cNvPr>
          <p:cNvSpPr/>
          <p:nvPr/>
        </p:nvSpPr>
        <p:spPr>
          <a:xfrm>
            <a:off x="247914" y="936403"/>
            <a:ext cx="11347450" cy="871008"/>
          </a:xfrm>
          <a:prstGeom prst="rect">
            <a:avLst/>
          </a:prstGeom>
        </p:spPr>
        <p:txBody>
          <a:bodyPr wrap="square">
            <a:spAutoFit/>
          </a:bodyPr>
          <a:lstStyle/>
          <a:p>
            <a:pPr>
              <a:lnSpc>
                <a:spcPct val="107000"/>
              </a:lnSpc>
            </a:pPr>
            <a:r>
              <a:rPr lang="en-US" sz="1600" dirty="0">
                <a:solidFill>
                  <a:srgbClr val="4472C4"/>
                </a:solidFill>
                <a:latin typeface="Calibri" panose="020F0502020204030204" pitchFamily="34" charset="0"/>
                <a:ea typeface="Calibri" panose="020F0502020204030204" pitchFamily="34" charset="0"/>
                <a:cs typeface="Times New Roman" panose="02020603050405020304" pitchFamily="18" charset="0"/>
              </a:rPr>
              <a:t>You’re part of a special ops unit targeting Voldemort for destruction.  But he’s holding a unicorn hostage.  So you need to carefully position your targeting laser a distance L away so that all the light contained within its second order minimum is positioned on Voldemort – to clearly distinguish to the incoming missile him and the unicorn.  What’s the furthest away you can be?</a:t>
            </a:r>
          </a:p>
        </p:txBody>
      </p:sp>
      <p:pic>
        <p:nvPicPr>
          <p:cNvPr id="4" name="Picture 3">
            <a:extLst>
              <a:ext uri="{FF2B5EF4-FFF2-40B4-BE49-F238E27FC236}">
                <a16:creationId xmlns:a16="http://schemas.microsoft.com/office/drawing/2014/main" id="{D8F53E34-0FDB-4ECE-AB08-653640806F0D}"/>
              </a:ext>
            </a:extLst>
          </p:cNvPr>
          <p:cNvPicPr>
            <a:picLocks noChangeAspect="1"/>
          </p:cNvPicPr>
          <p:nvPr/>
        </p:nvPicPr>
        <p:blipFill>
          <a:blip r:embed="rId3"/>
          <a:stretch>
            <a:fillRect/>
          </a:stretch>
        </p:blipFill>
        <p:spPr>
          <a:xfrm>
            <a:off x="9079236" y="4880068"/>
            <a:ext cx="2471738" cy="1642510"/>
          </a:xfrm>
          <a:prstGeom prst="rect">
            <a:avLst/>
          </a:prstGeom>
        </p:spPr>
      </p:pic>
      <p:pic>
        <p:nvPicPr>
          <p:cNvPr id="5" name="Picture 4">
            <a:extLst>
              <a:ext uri="{FF2B5EF4-FFF2-40B4-BE49-F238E27FC236}">
                <a16:creationId xmlns:a16="http://schemas.microsoft.com/office/drawing/2014/main" id="{96530272-E54E-453B-8C52-B59E6AD8B9B8}"/>
              </a:ext>
            </a:extLst>
          </p:cNvPr>
          <p:cNvPicPr>
            <a:picLocks noChangeAspect="1"/>
          </p:cNvPicPr>
          <p:nvPr/>
        </p:nvPicPr>
        <p:blipFill>
          <a:blip r:embed="rId4"/>
          <a:stretch>
            <a:fillRect/>
          </a:stretch>
        </p:blipFill>
        <p:spPr>
          <a:xfrm>
            <a:off x="896294" y="4933336"/>
            <a:ext cx="1369443" cy="911165"/>
          </a:xfrm>
          <a:prstGeom prst="rect">
            <a:avLst/>
          </a:prstGeom>
        </p:spPr>
      </p:pic>
      <p:pic>
        <p:nvPicPr>
          <p:cNvPr id="7" name="Picture 6">
            <a:extLst>
              <a:ext uri="{FF2B5EF4-FFF2-40B4-BE49-F238E27FC236}">
                <a16:creationId xmlns:a16="http://schemas.microsoft.com/office/drawing/2014/main" id="{0B6E4EBE-03ED-40CC-85F9-6965E95A1430}"/>
              </a:ext>
            </a:extLst>
          </p:cNvPr>
          <p:cNvPicPr>
            <a:picLocks noChangeAspect="1"/>
          </p:cNvPicPr>
          <p:nvPr/>
        </p:nvPicPr>
        <p:blipFill>
          <a:blip r:embed="rId5"/>
          <a:stretch>
            <a:fillRect/>
          </a:stretch>
        </p:blipFill>
        <p:spPr>
          <a:xfrm>
            <a:off x="8950161" y="2201045"/>
            <a:ext cx="2645203" cy="1788377"/>
          </a:xfrm>
          <a:prstGeom prst="rect">
            <a:avLst/>
          </a:prstGeom>
        </p:spPr>
      </p:pic>
      <p:sp>
        <p:nvSpPr>
          <p:cNvPr id="17" name="Isosceles Triangle 16">
            <a:extLst>
              <a:ext uri="{FF2B5EF4-FFF2-40B4-BE49-F238E27FC236}">
                <a16:creationId xmlns:a16="http://schemas.microsoft.com/office/drawing/2014/main" id="{A66101C6-8C83-4770-AC42-6BDDC0B971D9}"/>
              </a:ext>
            </a:extLst>
          </p:cNvPr>
          <p:cNvSpPr/>
          <p:nvPr/>
        </p:nvSpPr>
        <p:spPr>
          <a:xfrm rot="5400000">
            <a:off x="5758460" y="1457243"/>
            <a:ext cx="911164" cy="7863351"/>
          </a:xfrm>
          <a:prstGeom prst="triangl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17">
            <a:extLst>
              <a:ext uri="{FF2B5EF4-FFF2-40B4-BE49-F238E27FC236}">
                <a16:creationId xmlns:a16="http://schemas.microsoft.com/office/drawing/2014/main" id="{4496AE4F-D6FE-497E-97F8-29E4310B063C}"/>
              </a:ext>
            </a:extLst>
          </p:cNvPr>
          <p:cNvPicPr>
            <a:picLocks noChangeAspect="1"/>
          </p:cNvPicPr>
          <p:nvPr/>
        </p:nvPicPr>
        <p:blipFill>
          <a:blip r:embed="rId6"/>
          <a:stretch>
            <a:fillRect/>
          </a:stretch>
        </p:blipFill>
        <p:spPr>
          <a:xfrm>
            <a:off x="995130" y="3749598"/>
            <a:ext cx="1227740" cy="1061078"/>
          </a:xfrm>
          <a:prstGeom prst="rect">
            <a:avLst/>
          </a:prstGeom>
        </p:spPr>
      </p:pic>
      <p:cxnSp>
        <p:nvCxnSpPr>
          <p:cNvPr id="20" name="Straight Connector 19">
            <a:extLst>
              <a:ext uri="{FF2B5EF4-FFF2-40B4-BE49-F238E27FC236}">
                <a16:creationId xmlns:a16="http://schemas.microsoft.com/office/drawing/2014/main" id="{1751D542-7B9B-44FE-BDFF-ECA15F97F550}"/>
              </a:ext>
            </a:extLst>
          </p:cNvPr>
          <p:cNvCxnSpPr>
            <a:cxnSpLocks/>
          </p:cNvCxnSpPr>
          <p:nvPr/>
        </p:nvCxnSpPr>
        <p:spPr>
          <a:xfrm>
            <a:off x="2282366" y="3749598"/>
            <a:ext cx="0" cy="3041290"/>
          </a:xfrm>
          <a:prstGeom prst="line">
            <a:avLst/>
          </a:prstGeom>
        </p:spPr>
        <p:style>
          <a:lnRef idx="3">
            <a:schemeClr val="dk1"/>
          </a:lnRef>
          <a:fillRef idx="0">
            <a:schemeClr val="dk1"/>
          </a:fillRef>
          <a:effectRef idx="2">
            <a:schemeClr val="dk1"/>
          </a:effectRef>
          <a:fontRef idx="minor">
            <a:schemeClr val="tx1"/>
          </a:fontRef>
        </p:style>
      </p:cxnSp>
      <p:sp>
        <p:nvSpPr>
          <p:cNvPr id="24" name="Freeform: Shape 23">
            <a:extLst>
              <a:ext uri="{FF2B5EF4-FFF2-40B4-BE49-F238E27FC236}">
                <a16:creationId xmlns:a16="http://schemas.microsoft.com/office/drawing/2014/main" id="{0FCA9B83-A955-4A8A-A14C-C7F49B82D208}"/>
              </a:ext>
            </a:extLst>
          </p:cNvPr>
          <p:cNvSpPr/>
          <p:nvPr/>
        </p:nvSpPr>
        <p:spPr>
          <a:xfrm rot="5400000">
            <a:off x="2073683" y="4823741"/>
            <a:ext cx="1530924" cy="1144089"/>
          </a:xfrm>
          <a:custGeom>
            <a:avLst/>
            <a:gdLst>
              <a:gd name="connsiteX0" fmla="*/ 0 w 1748900"/>
              <a:gd name="connsiteY0" fmla="*/ 1100832 h 1144089"/>
              <a:gd name="connsiteX1" fmla="*/ 186431 w 1748900"/>
              <a:gd name="connsiteY1" fmla="*/ 1029810 h 1144089"/>
              <a:gd name="connsiteX2" fmla="*/ 399495 w 1748900"/>
              <a:gd name="connsiteY2" fmla="*/ 1091954 h 1144089"/>
              <a:gd name="connsiteX3" fmla="*/ 559293 w 1748900"/>
              <a:gd name="connsiteY3" fmla="*/ 719092 h 1144089"/>
              <a:gd name="connsiteX4" fmla="*/ 692458 w 1748900"/>
              <a:gd name="connsiteY4" fmla="*/ 1118587 h 1144089"/>
              <a:gd name="connsiteX5" fmla="*/ 878889 w 1748900"/>
              <a:gd name="connsiteY5" fmla="*/ 0 h 1144089"/>
              <a:gd name="connsiteX6" fmla="*/ 1100831 w 1748900"/>
              <a:gd name="connsiteY6" fmla="*/ 1118587 h 1144089"/>
              <a:gd name="connsiteX7" fmla="*/ 1251751 w 1748900"/>
              <a:gd name="connsiteY7" fmla="*/ 710214 h 1144089"/>
              <a:gd name="connsiteX8" fmla="*/ 1376038 w 1748900"/>
              <a:gd name="connsiteY8" fmla="*/ 1136342 h 1144089"/>
              <a:gd name="connsiteX9" fmla="*/ 1553592 w 1748900"/>
              <a:gd name="connsiteY9" fmla="*/ 994300 h 1144089"/>
              <a:gd name="connsiteX10" fmla="*/ 1748900 w 1748900"/>
              <a:gd name="connsiteY10" fmla="*/ 1109709 h 1144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48900" h="1144089">
                <a:moveTo>
                  <a:pt x="0" y="1100832"/>
                </a:moveTo>
                <a:cubicBezTo>
                  <a:pt x="59924" y="1066061"/>
                  <a:pt x="119849" y="1031290"/>
                  <a:pt x="186431" y="1029810"/>
                </a:cubicBezTo>
                <a:cubicBezTo>
                  <a:pt x="253013" y="1028330"/>
                  <a:pt x="337351" y="1143740"/>
                  <a:pt x="399495" y="1091954"/>
                </a:cubicBezTo>
                <a:cubicBezTo>
                  <a:pt x="461639" y="1040168"/>
                  <a:pt x="510466" y="714653"/>
                  <a:pt x="559293" y="719092"/>
                </a:cubicBezTo>
                <a:cubicBezTo>
                  <a:pt x="608120" y="723531"/>
                  <a:pt x="639192" y="1238436"/>
                  <a:pt x="692458" y="1118587"/>
                </a:cubicBezTo>
                <a:cubicBezTo>
                  <a:pt x="745724" y="998738"/>
                  <a:pt x="810827" y="0"/>
                  <a:pt x="878889" y="0"/>
                </a:cubicBezTo>
                <a:cubicBezTo>
                  <a:pt x="946951" y="0"/>
                  <a:pt x="1038687" y="1000218"/>
                  <a:pt x="1100831" y="1118587"/>
                </a:cubicBezTo>
                <a:cubicBezTo>
                  <a:pt x="1162975" y="1236956"/>
                  <a:pt x="1205883" y="707255"/>
                  <a:pt x="1251751" y="710214"/>
                </a:cubicBezTo>
                <a:cubicBezTo>
                  <a:pt x="1297619" y="713173"/>
                  <a:pt x="1325731" y="1088994"/>
                  <a:pt x="1376038" y="1136342"/>
                </a:cubicBezTo>
                <a:cubicBezTo>
                  <a:pt x="1426345" y="1183690"/>
                  <a:pt x="1491448" y="998739"/>
                  <a:pt x="1553592" y="994300"/>
                </a:cubicBezTo>
                <a:cubicBezTo>
                  <a:pt x="1615736" y="989861"/>
                  <a:pt x="1682318" y="1049785"/>
                  <a:pt x="1748900" y="1109709"/>
                </a:cubicBezTo>
              </a:path>
            </a:pathLst>
          </a:custGeom>
          <a:solidFill>
            <a:srgbClr val="FF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7" name="Object 26">
            <a:extLst>
              <a:ext uri="{FF2B5EF4-FFF2-40B4-BE49-F238E27FC236}">
                <a16:creationId xmlns:a16="http://schemas.microsoft.com/office/drawing/2014/main" id="{42EBE4B4-FF1E-4685-A926-35C0D53A84CF}"/>
              </a:ext>
            </a:extLst>
          </p:cNvPr>
          <p:cNvGraphicFramePr>
            <a:graphicFrameLocks noChangeAspect="1"/>
          </p:cNvGraphicFramePr>
          <p:nvPr>
            <p:extLst>
              <p:ext uri="{D42A27DB-BD31-4B8C-83A1-F6EECF244321}">
                <p14:modId xmlns:p14="http://schemas.microsoft.com/office/powerpoint/2010/main" val="680262572"/>
              </p:ext>
            </p:extLst>
          </p:nvPr>
        </p:nvGraphicFramePr>
        <p:xfrm>
          <a:off x="5907088" y="5246688"/>
          <a:ext cx="920750" cy="300037"/>
        </p:xfrm>
        <a:graphic>
          <a:graphicData uri="http://schemas.openxmlformats.org/presentationml/2006/ole">
            <mc:AlternateContent xmlns:mc="http://schemas.openxmlformats.org/markup-compatibility/2006">
              <mc:Choice xmlns:v="urn:schemas-microsoft-com:vml" Requires="v">
                <p:oleObj spid="_x0000_s81940" name="Equation" r:id="rId7" imgW="622080" imgH="203040" progId="Equation.DSMT4">
                  <p:embed/>
                </p:oleObj>
              </mc:Choice>
              <mc:Fallback>
                <p:oleObj name="Equation" r:id="rId7" imgW="622080" imgH="203040" progId="Equation.DSMT4">
                  <p:embed/>
                  <p:pic>
                    <p:nvPicPr>
                      <p:cNvPr id="0" name=""/>
                      <p:cNvPicPr/>
                      <p:nvPr/>
                    </p:nvPicPr>
                    <p:blipFill>
                      <a:blip r:embed="rId8"/>
                      <a:stretch>
                        <a:fillRect/>
                      </a:stretch>
                    </p:blipFill>
                    <p:spPr>
                      <a:xfrm>
                        <a:off x="5907088" y="5246688"/>
                        <a:ext cx="920750" cy="300037"/>
                      </a:xfrm>
                      <a:prstGeom prst="rect">
                        <a:avLst/>
                      </a:prstGeom>
                    </p:spPr>
                  </p:pic>
                </p:oleObj>
              </mc:Fallback>
            </mc:AlternateContent>
          </a:graphicData>
        </a:graphic>
      </p:graphicFrame>
      <p:cxnSp>
        <p:nvCxnSpPr>
          <p:cNvPr id="28" name="Straight Connector 27">
            <a:extLst>
              <a:ext uri="{FF2B5EF4-FFF2-40B4-BE49-F238E27FC236}">
                <a16:creationId xmlns:a16="http://schemas.microsoft.com/office/drawing/2014/main" id="{3261C04E-1936-4B17-BB05-EFBF237A68DE}"/>
              </a:ext>
            </a:extLst>
          </p:cNvPr>
          <p:cNvCxnSpPr>
            <a:cxnSpLocks/>
          </p:cNvCxnSpPr>
          <p:nvPr/>
        </p:nvCxnSpPr>
        <p:spPr>
          <a:xfrm>
            <a:off x="2325059" y="6710515"/>
            <a:ext cx="6743041"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DA4AA409-4350-4173-9EC7-47A5D9909CB8}"/>
              </a:ext>
            </a:extLst>
          </p:cNvPr>
          <p:cNvCxnSpPr>
            <a:cxnSpLocks/>
          </p:cNvCxnSpPr>
          <p:nvPr/>
        </p:nvCxnSpPr>
        <p:spPr>
          <a:xfrm>
            <a:off x="2325059" y="6641929"/>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9DA8C4B2-0649-43BF-9AC2-2CDFD36DA210}"/>
              </a:ext>
            </a:extLst>
          </p:cNvPr>
          <p:cNvCxnSpPr>
            <a:cxnSpLocks/>
          </p:cNvCxnSpPr>
          <p:nvPr/>
        </p:nvCxnSpPr>
        <p:spPr>
          <a:xfrm>
            <a:off x="9068100" y="6636762"/>
            <a:ext cx="0" cy="137173"/>
          </a:xfrm>
          <a:prstGeom prst="line">
            <a:avLst/>
          </a:prstGeom>
          <a:ln w="19050"/>
        </p:spPr>
        <p:style>
          <a:lnRef idx="1">
            <a:schemeClr val="dk1"/>
          </a:lnRef>
          <a:fillRef idx="0">
            <a:schemeClr val="dk1"/>
          </a:fillRef>
          <a:effectRef idx="0">
            <a:schemeClr val="dk1"/>
          </a:effectRef>
          <a:fontRef idx="minor">
            <a:schemeClr val="tx1"/>
          </a:fontRef>
        </p:style>
      </p:cxnSp>
      <p:graphicFrame>
        <p:nvGraphicFramePr>
          <p:cNvPr id="32" name="Object 31">
            <a:extLst>
              <a:ext uri="{FF2B5EF4-FFF2-40B4-BE49-F238E27FC236}">
                <a16:creationId xmlns:a16="http://schemas.microsoft.com/office/drawing/2014/main" id="{1CE49478-A3D5-42A9-A51F-4F207C6316E7}"/>
              </a:ext>
            </a:extLst>
          </p:cNvPr>
          <p:cNvGraphicFramePr>
            <a:graphicFrameLocks noChangeAspect="1"/>
          </p:cNvGraphicFramePr>
          <p:nvPr>
            <p:extLst>
              <p:ext uri="{D42A27DB-BD31-4B8C-83A1-F6EECF244321}">
                <p14:modId xmlns:p14="http://schemas.microsoft.com/office/powerpoint/2010/main" val="2744002318"/>
              </p:ext>
            </p:extLst>
          </p:nvPr>
        </p:nvGraphicFramePr>
        <p:xfrm>
          <a:off x="4955108" y="6382573"/>
          <a:ext cx="507273" cy="253637"/>
        </p:xfrm>
        <a:graphic>
          <a:graphicData uri="http://schemas.openxmlformats.org/presentationml/2006/ole">
            <mc:AlternateContent xmlns:mc="http://schemas.openxmlformats.org/markup-compatibility/2006">
              <mc:Choice xmlns:v="urn:schemas-microsoft-com:vml" Requires="v">
                <p:oleObj spid="_x0000_s81941" name="Equation" r:id="rId9" imgW="355320" imgH="177480" progId="Equation.DSMT4">
                  <p:embed/>
                </p:oleObj>
              </mc:Choice>
              <mc:Fallback>
                <p:oleObj name="Equation" r:id="rId9" imgW="355320" imgH="177480" progId="Equation.DSMT4">
                  <p:embed/>
                  <p:pic>
                    <p:nvPicPr>
                      <p:cNvPr id="0" name=""/>
                      <p:cNvPicPr/>
                      <p:nvPr/>
                    </p:nvPicPr>
                    <p:blipFill>
                      <a:blip r:embed="rId10"/>
                      <a:stretch>
                        <a:fillRect/>
                      </a:stretch>
                    </p:blipFill>
                    <p:spPr>
                      <a:xfrm>
                        <a:off x="4955108" y="6382573"/>
                        <a:ext cx="507273" cy="253637"/>
                      </a:xfrm>
                      <a:prstGeom prst="rect">
                        <a:avLst/>
                      </a:prstGeom>
                    </p:spPr>
                  </p:pic>
                </p:oleObj>
              </mc:Fallback>
            </mc:AlternateContent>
          </a:graphicData>
        </a:graphic>
      </p:graphicFrame>
      <p:cxnSp>
        <p:nvCxnSpPr>
          <p:cNvPr id="33" name="Straight Connector 32">
            <a:extLst>
              <a:ext uri="{FF2B5EF4-FFF2-40B4-BE49-F238E27FC236}">
                <a16:creationId xmlns:a16="http://schemas.microsoft.com/office/drawing/2014/main" id="{49D43010-8140-440E-8CBD-C7D3377C25C9}"/>
              </a:ext>
            </a:extLst>
          </p:cNvPr>
          <p:cNvCxnSpPr>
            <a:cxnSpLocks/>
          </p:cNvCxnSpPr>
          <p:nvPr/>
        </p:nvCxnSpPr>
        <p:spPr>
          <a:xfrm flipV="1">
            <a:off x="788071" y="4933337"/>
            <a:ext cx="4922" cy="911164"/>
          </a:xfrm>
          <a:prstGeom prst="line">
            <a:avLst/>
          </a:prstGeom>
          <a:ln w="19050"/>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2F56382B-BA11-4C70-84AE-AB8DD7E06B5B}"/>
              </a:ext>
            </a:extLst>
          </p:cNvPr>
          <p:cNvCxnSpPr>
            <a:cxnSpLocks/>
          </p:cNvCxnSpPr>
          <p:nvPr/>
        </p:nvCxnSpPr>
        <p:spPr>
          <a:xfrm rot="16200000">
            <a:off x="788070" y="4850853"/>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E6C0ACE8-5E9D-4841-83EF-4E380964E985}"/>
              </a:ext>
            </a:extLst>
          </p:cNvPr>
          <p:cNvCxnSpPr>
            <a:cxnSpLocks/>
          </p:cNvCxnSpPr>
          <p:nvPr/>
        </p:nvCxnSpPr>
        <p:spPr>
          <a:xfrm rot="16200000">
            <a:off x="788070" y="5792211"/>
            <a:ext cx="0" cy="137173"/>
          </a:xfrm>
          <a:prstGeom prst="line">
            <a:avLst/>
          </a:prstGeom>
          <a:ln w="19050"/>
        </p:spPr>
        <p:style>
          <a:lnRef idx="1">
            <a:schemeClr val="dk1"/>
          </a:lnRef>
          <a:fillRef idx="0">
            <a:schemeClr val="dk1"/>
          </a:fillRef>
          <a:effectRef idx="0">
            <a:schemeClr val="dk1"/>
          </a:effectRef>
          <a:fontRef idx="minor">
            <a:schemeClr val="tx1"/>
          </a:fontRef>
        </p:style>
      </p:cxnSp>
      <p:graphicFrame>
        <p:nvGraphicFramePr>
          <p:cNvPr id="37" name="Object 36">
            <a:extLst>
              <a:ext uri="{FF2B5EF4-FFF2-40B4-BE49-F238E27FC236}">
                <a16:creationId xmlns:a16="http://schemas.microsoft.com/office/drawing/2014/main" id="{6C8293EB-F1AE-4CB1-B3C4-D85EB58D6FB7}"/>
              </a:ext>
            </a:extLst>
          </p:cNvPr>
          <p:cNvGraphicFramePr>
            <a:graphicFrameLocks noChangeAspect="1"/>
          </p:cNvGraphicFramePr>
          <p:nvPr>
            <p:extLst>
              <p:ext uri="{D42A27DB-BD31-4B8C-83A1-F6EECF244321}">
                <p14:modId xmlns:p14="http://schemas.microsoft.com/office/powerpoint/2010/main" val="1369220100"/>
              </p:ext>
            </p:extLst>
          </p:nvPr>
        </p:nvGraphicFramePr>
        <p:xfrm>
          <a:off x="111584" y="5264125"/>
          <a:ext cx="644684" cy="265458"/>
        </p:xfrm>
        <a:graphic>
          <a:graphicData uri="http://schemas.openxmlformats.org/presentationml/2006/ole">
            <mc:AlternateContent xmlns:mc="http://schemas.openxmlformats.org/markup-compatibility/2006">
              <mc:Choice xmlns:v="urn:schemas-microsoft-com:vml" Requires="v">
                <p:oleObj spid="_x0000_s81942" name="Equation" r:id="rId11" imgW="431640" imgH="177480" progId="Equation.DSMT4">
                  <p:embed/>
                </p:oleObj>
              </mc:Choice>
              <mc:Fallback>
                <p:oleObj name="Equation" r:id="rId11" imgW="431640" imgH="177480" progId="Equation.DSMT4">
                  <p:embed/>
                  <p:pic>
                    <p:nvPicPr>
                      <p:cNvPr id="0" name=""/>
                      <p:cNvPicPr/>
                      <p:nvPr/>
                    </p:nvPicPr>
                    <p:blipFill>
                      <a:blip r:embed="rId12"/>
                      <a:stretch>
                        <a:fillRect/>
                      </a:stretch>
                    </p:blipFill>
                    <p:spPr>
                      <a:xfrm>
                        <a:off x="111584" y="5264125"/>
                        <a:ext cx="644684" cy="265458"/>
                      </a:xfrm>
                      <a:prstGeom prst="rect">
                        <a:avLst/>
                      </a:prstGeom>
                    </p:spPr>
                  </p:pic>
                </p:oleObj>
              </mc:Fallback>
            </mc:AlternateContent>
          </a:graphicData>
        </a:graphic>
      </p:graphicFrame>
      <p:cxnSp>
        <p:nvCxnSpPr>
          <p:cNvPr id="40" name="Connector: Curved 39">
            <a:extLst>
              <a:ext uri="{FF2B5EF4-FFF2-40B4-BE49-F238E27FC236}">
                <a16:creationId xmlns:a16="http://schemas.microsoft.com/office/drawing/2014/main" id="{01A73517-9BE2-4ACE-AE72-2D1D25110D35}"/>
              </a:ext>
            </a:extLst>
          </p:cNvPr>
          <p:cNvCxnSpPr/>
          <p:nvPr/>
        </p:nvCxnSpPr>
        <p:spPr>
          <a:xfrm rot="16200000" flipH="1">
            <a:off x="9649420" y="4796421"/>
            <a:ext cx="524345" cy="411061"/>
          </a:xfrm>
          <a:prstGeom prst="curvedConnector3">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5A4D0B54-1F29-44DE-9782-DF86464F7092}"/>
              </a:ext>
            </a:extLst>
          </p:cNvPr>
          <p:cNvSpPr txBox="1"/>
          <p:nvPr/>
        </p:nvSpPr>
        <p:spPr>
          <a:xfrm>
            <a:off x="8766791" y="4370446"/>
            <a:ext cx="2289601" cy="369332"/>
          </a:xfrm>
          <a:prstGeom prst="rect">
            <a:avLst/>
          </a:prstGeom>
          <a:noFill/>
        </p:spPr>
        <p:txBody>
          <a:bodyPr wrap="none" rtlCol="0">
            <a:spAutoFit/>
          </a:bodyPr>
          <a:lstStyle/>
          <a:p>
            <a:r>
              <a:rPr lang="en-US" dirty="0"/>
              <a:t>laser aperture </a:t>
            </a:r>
            <a:r>
              <a:rPr lang="en-US" i="1" dirty="0"/>
              <a:t>a</a:t>
            </a:r>
            <a:r>
              <a:rPr lang="en-US" dirty="0"/>
              <a:t> = 3cm</a:t>
            </a:r>
          </a:p>
        </p:txBody>
      </p:sp>
      <p:graphicFrame>
        <p:nvGraphicFramePr>
          <p:cNvPr id="44" name="Object 43">
            <a:extLst>
              <a:ext uri="{FF2B5EF4-FFF2-40B4-BE49-F238E27FC236}">
                <a16:creationId xmlns:a16="http://schemas.microsoft.com/office/drawing/2014/main" id="{9C1C2296-6BAC-44D3-BF27-0B93D99BB528}"/>
              </a:ext>
            </a:extLst>
          </p:cNvPr>
          <p:cNvGraphicFramePr>
            <a:graphicFrameLocks noChangeAspect="1"/>
          </p:cNvGraphicFramePr>
          <p:nvPr>
            <p:extLst>
              <p:ext uri="{D42A27DB-BD31-4B8C-83A1-F6EECF244321}">
                <p14:modId xmlns:p14="http://schemas.microsoft.com/office/powerpoint/2010/main" val="2839619212"/>
              </p:ext>
            </p:extLst>
          </p:nvPr>
        </p:nvGraphicFramePr>
        <p:xfrm>
          <a:off x="333229" y="2432783"/>
          <a:ext cx="2838450" cy="301625"/>
        </p:xfrm>
        <a:graphic>
          <a:graphicData uri="http://schemas.openxmlformats.org/presentationml/2006/ole">
            <mc:AlternateContent xmlns:mc="http://schemas.openxmlformats.org/markup-compatibility/2006">
              <mc:Choice xmlns:v="urn:schemas-microsoft-com:vml" Requires="v">
                <p:oleObj spid="_x0000_s81943" name="Equation" r:id="rId13" imgW="1930320" imgH="203040" progId="Equation.DSMT4">
                  <p:embed/>
                </p:oleObj>
              </mc:Choice>
              <mc:Fallback>
                <p:oleObj name="Equation" r:id="rId13" imgW="1930320" imgH="203040" progId="Equation.DSMT4">
                  <p:embed/>
                  <p:pic>
                    <p:nvPicPr>
                      <p:cNvPr id="14" name="Object 13">
                        <a:extLst>
                          <a:ext uri="{FF2B5EF4-FFF2-40B4-BE49-F238E27FC236}">
                            <a16:creationId xmlns:a16="http://schemas.microsoft.com/office/drawing/2014/main" id="{A682FB76-8CD9-444D-BE34-846DA558672F}"/>
                          </a:ext>
                        </a:extLst>
                      </p:cNvPr>
                      <p:cNvPicPr/>
                      <p:nvPr/>
                    </p:nvPicPr>
                    <p:blipFill>
                      <a:blip r:embed="rId14"/>
                      <a:stretch>
                        <a:fillRect/>
                      </a:stretch>
                    </p:blipFill>
                    <p:spPr>
                      <a:xfrm>
                        <a:off x="333229" y="2432783"/>
                        <a:ext cx="2838450" cy="301625"/>
                      </a:xfrm>
                      <a:prstGeom prst="rect">
                        <a:avLst/>
                      </a:prstGeom>
                      <a:noFill/>
                      <a:ln>
                        <a:noFill/>
                      </a:ln>
                    </p:spPr>
                  </p:pic>
                </p:oleObj>
              </mc:Fallback>
            </mc:AlternateContent>
          </a:graphicData>
        </a:graphic>
      </p:graphicFrame>
      <p:sp>
        <p:nvSpPr>
          <p:cNvPr id="45" name="TextBox 44">
            <a:extLst>
              <a:ext uri="{FF2B5EF4-FFF2-40B4-BE49-F238E27FC236}">
                <a16:creationId xmlns:a16="http://schemas.microsoft.com/office/drawing/2014/main" id="{B7E91F3C-A2EF-44C4-B1CF-561C5AFEB23E}"/>
              </a:ext>
            </a:extLst>
          </p:cNvPr>
          <p:cNvSpPr txBox="1"/>
          <p:nvPr/>
        </p:nvSpPr>
        <p:spPr>
          <a:xfrm>
            <a:off x="276055" y="1951202"/>
            <a:ext cx="4462760" cy="338554"/>
          </a:xfrm>
          <a:prstGeom prst="rect">
            <a:avLst/>
          </a:prstGeom>
          <a:noFill/>
        </p:spPr>
        <p:txBody>
          <a:bodyPr wrap="none" rtlCol="0">
            <a:spAutoFit/>
          </a:bodyPr>
          <a:lstStyle/>
          <a:p>
            <a:r>
              <a:rPr lang="en-US" sz="1600" dirty="0"/>
              <a:t>So the angle to the second minimum is, apparently:</a:t>
            </a:r>
          </a:p>
        </p:txBody>
      </p:sp>
      <p:graphicFrame>
        <p:nvGraphicFramePr>
          <p:cNvPr id="46" name="Object 45">
            <a:extLst>
              <a:ext uri="{FF2B5EF4-FFF2-40B4-BE49-F238E27FC236}">
                <a16:creationId xmlns:a16="http://schemas.microsoft.com/office/drawing/2014/main" id="{1FA4922C-A7F5-4D16-B88F-BAFFF96C0A90}"/>
              </a:ext>
            </a:extLst>
          </p:cNvPr>
          <p:cNvGraphicFramePr>
            <a:graphicFrameLocks noChangeAspect="1"/>
          </p:cNvGraphicFramePr>
          <p:nvPr>
            <p:extLst>
              <p:ext uri="{D42A27DB-BD31-4B8C-83A1-F6EECF244321}">
                <p14:modId xmlns:p14="http://schemas.microsoft.com/office/powerpoint/2010/main" val="2485262602"/>
              </p:ext>
            </p:extLst>
          </p:nvPr>
        </p:nvGraphicFramePr>
        <p:xfrm>
          <a:off x="420688" y="2936875"/>
          <a:ext cx="2708275" cy="339725"/>
        </p:xfrm>
        <a:graphic>
          <a:graphicData uri="http://schemas.openxmlformats.org/presentationml/2006/ole">
            <mc:AlternateContent xmlns:mc="http://schemas.openxmlformats.org/markup-compatibility/2006">
              <mc:Choice xmlns:v="urn:schemas-microsoft-com:vml" Requires="v">
                <p:oleObj spid="_x0000_s81944" name="Equation" r:id="rId15" imgW="1841400" imgH="228600" progId="Equation.DSMT4">
                  <p:embed/>
                </p:oleObj>
              </mc:Choice>
              <mc:Fallback>
                <p:oleObj name="Equation" r:id="rId15" imgW="1841400" imgH="228600" progId="Equation.DSMT4">
                  <p:embed/>
                  <p:pic>
                    <p:nvPicPr>
                      <p:cNvPr id="44" name="Object 43">
                        <a:extLst>
                          <a:ext uri="{FF2B5EF4-FFF2-40B4-BE49-F238E27FC236}">
                            <a16:creationId xmlns:a16="http://schemas.microsoft.com/office/drawing/2014/main" id="{9C1C2296-6BAC-44D3-BF27-0B93D99BB528}"/>
                          </a:ext>
                        </a:extLst>
                      </p:cNvPr>
                      <p:cNvPicPr/>
                      <p:nvPr/>
                    </p:nvPicPr>
                    <p:blipFill>
                      <a:blip r:embed="rId16"/>
                      <a:stretch>
                        <a:fillRect/>
                      </a:stretch>
                    </p:blipFill>
                    <p:spPr>
                      <a:xfrm>
                        <a:off x="420688" y="2936875"/>
                        <a:ext cx="2708275" cy="339725"/>
                      </a:xfrm>
                      <a:prstGeom prst="rect">
                        <a:avLst/>
                      </a:prstGeom>
                      <a:noFill/>
                      <a:ln>
                        <a:noFill/>
                      </a:ln>
                    </p:spPr>
                  </p:pic>
                </p:oleObj>
              </mc:Fallback>
            </mc:AlternateContent>
          </a:graphicData>
        </a:graphic>
      </p:graphicFrame>
      <p:graphicFrame>
        <p:nvGraphicFramePr>
          <p:cNvPr id="47" name="Object 46">
            <a:extLst>
              <a:ext uri="{FF2B5EF4-FFF2-40B4-BE49-F238E27FC236}">
                <a16:creationId xmlns:a16="http://schemas.microsoft.com/office/drawing/2014/main" id="{64ECE7F0-1B2C-4049-8DE9-C3750D379456}"/>
              </a:ext>
            </a:extLst>
          </p:cNvPr>
          <p:cNvGraphicFramePr>
            <a:graphicFrameLocks noChangeAspect="1"/>
          </p:cNvGraphicFramePr>
          <p:nvPr>
            <p:extLst>
              <p:ext uri="{D42A27DB-BD31-4B8C-83A1-F6EECF244321}">
                <p14:modId xmlns:p14="http://schemas.microsoft.com/office/powerpoint/2010/main" val="2429062607"/>
              </p:ext>
            </p:extLst>
          </p:nvPr>
        </p:nvGraphicFramePr>
        <p:xfrm>
          <a:off x="4146550" y="2233613"/>
          <a:ext cx="3549650" cy="717550"/>
        </p:xfrm>
        <a:graphic>
          <a:graphicData uri="http://schemas.openxmlformats.org/presentationml/2006/ole">
            <mc:AlternateContent xmlns:mc="http://schemas.openxmlformats.org/markup-compatibility/2006">
              <mc:Choice xmlns:v="urn:schemas-microsoft-com:vml" Requires="v">
                <p:oleObj spid="_x0000_s81945" name="Equation" r:id="rId17" imgW="2412720" imgH="482400" progId="Equation.DSMT4">
                  <p:embed/>
                </p:oleObj>
              </mc:Choice>
              <mc:Fallback>
                <p:oleObj name="Equation" r:id="rId17" imgW="2412720" imgH="482400" progId="Equation.DSMT4">
                  <p:embed/>
                  <p:pic>
                    <p:nvPicPr>
                      <p:cNvPr id="46" name="Object 45">
                        <a:extLst>
                          <a:ext uri="{FF2B5EF4-FFF2-40B4-BE49-F238E27FC236}">
                            <a16:creationId xmlns:a16="http://schemas.microsoft.com/office/drawing/2014/main" id="{1FA4922C-A7F5-4D16-B88F-BAFFF96C0A90}"/>
                          </a:ext>
                        </a:extLst>
                      </p:cNvPr>
                      <p:cNvPicPr/>
                      <p:nvPr/>
                    </p:nvPicPr>
                    <p:blipFill>
                      <a:blip r:embed="rId18"/>
                      <a:stretch>
                        <a:fillRect/>
                      </a:stretch>
                    </p:blipFill>
                    <p:spPr>
                      <a:xfrm>
                        <a:off x="4146550" y="2233613"/>
                        <a:ext cx="3549650" cy="717550"/>
                      </a:xfrm>
                      <a:prstGeom prst="rect">
                        <a:avLst/>
                      </a:prstGeom>
                      <a:noFill/>
                      <a:ln>
                        <a:noFill/>
                      </a:ln>
                    </p:spPr>
                  </p:pic>
                </p:oleObj>
              </mc:Fallback>
            </mc:AlternateContent>
          </a:graphicData>
        </a:graphic>
      </p:graphicFrame>
      <p:cxnSp>
        <p:nvCxnSpPr>
          <p:cNvPr id="49" name="Straight Arrow Connector 48">
            <a:extLst>
              <a:ext uri="{FF2B5EF4-FFF2-40B4-BE49-F238E27FC236}">
                <a16:creationId xmlns:a16="http://schemas.microsoft.com/office/drawing/2014/main" id="{3322A63C-3B2B-45FD-946E-2C77CCCD6E60}"/>
              </a:ext>
            </a:extLst>
          </p:cNvPr>
          <p:cNvCxnSpPr/>
          <p:nvPr/>
        </p:nvCxnSpPr>
        <p:spPr>
          <a:xfrm flipV="1">
            <a:off x="3411190" y="2734408"/>
            <a:ext cx="583867" cy="3608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987F8E22-418C-4A1C-A611-615669BF6806}"/>
              </a:ext>
            </a:extLst>
          </p:cNvPr>
          <p:cNvSpPr txBox="1"/>
          <p:nvPr/>
        </p:nvSpPr>
        <p:spPr>
          <a:xfrm>
            <a:off x="4002486" y="3072230"/>
            <a:ext cx="2141420" cy="338554"/>
          </a:xfrm>
          <a:prstGeom prst="rect">
            <a:avLst/>
          </a:prstGeom>
          <a:noFill/>
        </p:spPr>
        <p:txBody>
          <a:bodyPr wrap="none" rtlCol="0">
            <a:spAutoFit/>
          </a:bodyPr>
          <a:lstStyle/>
          <a:p>
            <a:r>
              <a:rPr lang="en-US" sz="1600" dirty="0"/>
              <a:t>And so L must given by:</a:t>
            </a:r>
            <a:endParaRPr lang="en-US" dirty="0"/>
          </a:p>
        </p:txBody>
      </p:sp>
      <p:graphicFrame>
        <p:nvGraphicFramePr>
          <p:cNvPr id="51" name="Object 50">
            <a:extLst>
              <a:ext uri="{FF2B5EF4-FFF2-40B4-BE49-F238E27FC236}">
                <a16:creationId xmlns:a16="http://schemas.microsoft.com/office/drawing/2014/main" id="{3D9D1CFA-4F9D-42C8-854F-760E9A3B9A91}"/>
              </a:ext>
            </a:extLst>
          </p:cNvPr>
          <p:cNvGraphicFramePr>
            <a:graphicFrameLocks noChangeAspect="1"/>
          </p:cNvGraphicFramePr>
          <p:nvPr>
            <p:extLst>
              <p:ext uri="{D42A27DB-BD31-4B8C-83A1-F6EECF244321}">
                <p14:modId xmlns:p14="http://schemas.microsoft.com/office/powerpoint/2010/main" val="3676309715"/>
              </p:ext>
            </p:extLst>
          </p:nvPr>
        </p:nvGraphicFramePr>
        <p:xfrm>
          <a:off x="4143375" y="3453947"/>
          <a:ext cx="1817688" cy="536575"/>
        </p:xfrm>
        <a:graphic>
          <a:graphicData uri="http://schemas.openxmlformats.org/presentationml/2006/ole">
            <mc:AlternateContent xmlns:mc="http://schemas.openxmlformats.org/markup-compatibility/2006">
              <mc:Choice xmlns:v="urn:schemas-microsoft-com:vml" Requires="v">
                <p:oleObj spid="_x0000_s81946" name="Equation" r:id="rId19" imgW="1333440" imgH="393480" progId="Equation.DSMT4">
                  <p:embed/>
                </p:oleObj>
              </mc:Choice>
              <mc:Fallback>
                <p:oleObj name="Equation" r:id="rId19" imgW="1333440" imgH="393480" progId="Equation.DSMT4">
                  <p:embed/>
                  <p:pic>
                    <p:nvPicPr>
                      <p:cNvPr id="0" name=""/>
                      <p:cNvPicPr/>
                      <p:nvPr/>
                    </p:nvPicPr>
                    <p:blipFill>
                      <a:blip r:embed="rId20"/>
                      <a:stretch>
                        <a:fillRect/>
                      </a:stretch>
                    </p:blipFill>
                    <p:spPr>
                      <a:xfrm>
                        <a:off x="4143375" y="3453947"/>
                        <a:ext cx="1817688" cy="536575"/>
                      </a:xfrm>
                      <a:prstGeom prst="rect">
                        <a:avLst/>
                      </a:prstGeom>
                    </p:spPr>
                  </p:pic>
                </p:oleObj>
              </mc:Fallback>
            </mc:AlternateContent>
          </a:graphicData>
        </a:graphic>
      </p:graphicFrame>
      <p:graphicFrame>
        <p:nvGraphicFramePr>
          <p:cNvPr id="52" name="Object 51">
            <a:extLst>
              <a:ext uri="{FF2B5EF4-FFF2-40B4-BE49-F238E27FC236}">
                <a16:creationId xmlns:a16="http://schemas.microsoft.com/office/drawing/2014/main" id="{2CDD8BB2-9A39-4721-983F-3F03C19C1624}"/>
              </a:ext>
            </a:extLst>
          </p:cNvPr>
          <p:cNvGraphicFramePr>
            <a:graphicFrameLocks noChangeAspect="1"/>
          </p:cNvGraphicFramePr>
          <p:nvPr>
            <p:extLst>
              <p:ext uri="{D42A27DB-BD31-4B8C-83A1-F6EECF244321}">
                <p14:modId xmlns:p14="http://schemas.microsoft.com/office/powerpoint/2010/main" val="1631598678"/>
              </p:ext>
            </p:extLst>
          </p:nvPr>
        </p:nvGraphicFramePr>
        <p:xfrm>
          <a:off x="4152900" y="4071032"/>
          <a:ext cx="1425035" cy="602835"/>
        </p:xfrm>
        <a:graphic>
          <a:graphicData uri="http://schemas.openxmlformats.org/presentationml/2006/ole">
            <mc:AlternateContent xmlns:mc="http://schemas.openxmlformats.org/markup-compatibility/2006">
              <mc:Choice xmlns:v="urn:schemas-microsoft-com:vml" Requires="v">
                <p:oleObj spid="_x0000_s81947" name="Equation" r:id="rId21" imgW="990360" imgH="419040" progId="Equation.DSMT4">
                  <p:embed/>
                </p:oleObj>
              </mc:Choice>
              <mc:Fallback>
                <p:oleObj name="Equation" r:id="rId21" imgW="990360" imgH="419040" progId="Equation.DSMT4">
                  <p:embed/>
                  <p:pic>
                    <p:nvPicPr>
                      <p:cNvPr id="51" name="Object 50">
                        <a:extLst>
                          <a:ext uri="{FF2B5EF4-FFF2-40B4-BE49-F238E27FC236}">
                            <a16:creationId xmlns:a16="http://schemas.microsoft.com/office/drawing/2014/main" id="{3D9D1CFA-4F9D-42C8-854F-760E9A3B9A91}"/>
                          </a:ext>
                        </a:extLst>
                      </p:cNvPr>
                      <p:cNvPicPr/>
                      <p:nvPr/>
                    </p:nvPicPr>
                    <p:blipFill>
                      <a:blip r:embed="rId22"/>
                      <a:stretch>
                        <a:fillRect/>
                      </a:stretch>
                    </p:blipFill>
                    <p:spPr>
                      <a:xfrm>
                        <a:off x="4152900" y="4071032"/>
                        <a:ext cx="1425035" cy="602835"/>
                      </a:xfrm>
                      <a:prstGeom prst="rect">
                        <a:avLst/>
                      </a:prstGeom>
                    </p:spPr>
                  </p:pic>
                </p:oleObj>
              </mc:Fallback>
            </mc:AlternateContent>
          </a:graphicData>
        </a:graphic>
      </p:graphicFrame>
      <p:graphicFrame>
        <p:nvGraphicFramePr>
          <p:cNvPr id="53" name="Object 52">
            <a:extLst>
              <a:ext uri="{FF2B5EF4-FFF2-40B4-BE49-F238E27FC236}">
                <a16:creationId xmlns:a16="http://schemas.microsoft.com/office/drawing/2014/main" id="{D8AEBB01-B007-44C8-BFD2-D3E5F79D3338}"/>
              </a:ext>
            </a:extLst>
          </p:cNvPr>
          <p:cNvGraphicFramePr>
            <a:graphicFrameLocks noChangeAspect="1"/>
          </p:cNvGraphicFramePr>
          <p:nvPr>
            <p:extLst>
              <p:ext uri="{D42A27DB-BD31-4B8C-83A1-F6EECF244321}">
                <p14:modId xmlns:p14="http://schemas.microsoft.com/office/powerpoint/2010/main" val="1507479336"/>
              </p:ext>
            </p:extLst>
          </p:nvPr>
        </p:nvGraphicFramePr>
        <p:xfrm>
          <a:off x="5577935" y="4200134"/>
          <a:ext cx="832720" cy="270634"/>
        </p:xfrm>
        <a:graphic>
          <a:graphicData uri="http://schemas.openxmlformats.org/presentationml/2006/ole">
            <mc:AlternateContent xmlns:mc="http://schemas.openxmlformats.org/markup-compatibility/2006">
              <mc:Choice xmlns:v="urn:schemas-microsoft-com:vml" Requires="v">
                <p:oleObj spid="_x0000_s81948" name="Equation" r:id="rId23" imgW="507960" imgH="164880" progId="Equation.DSMT4">
                  <p:embed/>
                </p:oleObj>
              </mc:Choice>
              <mc:Fallback>
                <p:oleObj name="Equation" r:id="rId23" imgW="507960" imgH="164880" progId="Equation.DSMT4">
                  <p:embed/>
                  <p:pic>
                    <p:nvPicPr>
                      <p:cNvPr id="0" name=""/>
                      <p:cNvPicPr/>
                      <p:nvPr/>
                    </p:nvPicPr>
                    <p:blipFill>
                      <a:blip r:embed="rId24"/>
                      <a:stretch>
                        <a:fillRect/>
                      </a:stretch>
                    </p:blipFill>
                    <p:spPr>
                      <a:xfrm>
                        <a:off x="5577935" y="4200134"/>
                        <a:ext cx="832720" cy="270634"/>
                      </a:xfrm>
                      <a:prstGeom prst="rect">
                        <a:avLst/>
                      </a:prstGeom>
                    </p:spPr>
                  </p:pic>
                </p:oleObj>
              </mc:Fallback>
            </mc:AlternateContent>
          </a:graphicData>
        </a:graphic>
      </p:graphicFrame>
      <p:cxnSp>
        <p:nvCxnSpPr>
          <p:cNvPr id="55" name="Straight Connector 54">
            <a:extLst>
              <a:ext uri="{FF2B5EF4-FFF2-40B4-BE49-F238E27FC236}">
                <a16:creationId xmlns:a16="http://schemas.microsoft.com/office/drawing/2014/main" id="{600E0A89-ADDA-49E8-B296-3A1A01D70AA4}"/>
              </a:ext>
            </a:extLst>
          </p:cNvPr>
          <p:cNvCxnSpPr/>
          <p:nvPr/>
        </p:nvCxnSpPr>
        <p:spPr>
          <a:xfrm flipH="1">
            <a:off x="2325059" y="5388918"/>
            <a:ext cx="7586532" cy="6867"/>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6" name="Arc 55">
            <a:extLst>
              <a:ext uri="{FF2B5EF4-FFF2-40B4-BE49-F238E27FC236}">
                <a16:creationId xmlns:a16="http://schemas.microsoft.com/office/drawing/2014/main" id="{B0F19121-DD5B-4C9A-8C46-E7634A72F09A}"/>
              </a:ext>
            </a:extLst>
          </p:cNvPr>
          <p:cNvSpPr/>
          <p:nvPr/>
        </p:nvSpPr>
        <p:spPr>
          <a:xfrm rot="14694868">
            <a:off x="5039848" y="5197319"/>
            <a:ext cx="520635" cy="303819"/>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791031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5" grpId="0"/>
      <p:bldP spid="50" grpId="0"/>
      <p:bldP spid="5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686FB-48C3-446C-A870-E0E28336B205}"/>
              </a:ext>
            </a:extLst>
          </p:cNvPr>
          <p:cNvSpPr>
            <a:spLocks noGrp="1"/>
          </p:cNvSpPr>
          <p:nvPr>
            <p:ph type="ctrTitle"/>
          </p:nvPr>
        </p:nvSpPr>
        <p:spPr>
          <a:xfrm>
            <a:off x="1871870" y="58232"/>
            <a:ext cx="7828722" cy="597107"/>
          </a:xfrm>
        </p:spPr>
        <p:txBody>
          <a:bodyPr>
            <a:normAutofit/>
          </a:bodyPr>
          <a:lstStyle/>
          <a:p>
            <a:r>
              <a:rPr lang="en-US" sz="3200" b="1" u="sng" dirty="0">
                <a:latin typeface="+mn-lt"/>
              </a:rPr>
              <a:t>D.4 Multisource Interference</a:t>
            </a:r>
          </a:p>
        </p:txBody>
      </p:sp>
      <p:pic>
        <p:nvPicPr>
          <p:cNvPr id="8" name="Picture 7">
            <a:extLst>
              <a:ext uri="{FF2B5EF4-FFF2-40B4-BE49-F238E27FC236}">
                <a16:creationId xmlns:a16="http://schemas.microsoft.com/office/drawing/2014/main" id="{92896165-1684-4662-AFE5-09BC2002AAA7}"/>
              </a:ext>
            </a:extLst>
          </p:cNvPr>
          <p:cNvPicPr>
            <a:picLocks noChangeAspect="1"/>
          </p:cNvPicPr>
          <p:nvPr/>
        </p:nvPicPr>
        <p:blipFill>
          <a:blip r:embed="rId3"/>
          <a:stretch>
            <a:fillRect/>
          </a:stretch>
        </p:blipFill>
        <p:spPr>
          <a:xfrm>
            <a:off x="182219" y="168421"/>
            <a:ext cx="997017" cy="1000950"/>
          </a:xfrm>
          <a:prstGeom prst="rect">
            <a:avLst/>
          </a:prstGeom>
        </p:spPr>
      </p:pic>
      <p:pic>
        <p:nvPicPr>
          <p:cNvPr id="10" name="Picture 9">
            <a:extLst>
              <a:ext uri="{FF2B5EF4-FFF2-40B4-BE49-F238E27FC236}">
                <a16:creationId xmlns:a16="http://schemas.microsoft.com/office/drawing/2014/main" id="{47B46C0C-7CF5-4479-9BE8-C037FF8CB5FD}"/>
              </a:ext>
            </a:extLst>
          </p:cNvPr>
          <p:cNvPicPr>
            <a:picLocks noChangeAspect="1"/>
          </p:cNvPicPr>
          <p:nvPr/>
        </p:nvPicPr>
        <p:blipFill>
          <a:blip r:embed="rId4"/>
          <a:stretch>
            <a:fillRect/>
          </a:stretch>
        </p:blipFill>
        <p:spPr>
          <a:xfrm>
            <a:off x="10581873" y="145224"/>
            <a:ext cx="1427908" cy="1000950"/>
          </a:xfrm>
          <a:prstGeom prst="rect">
            <a:avLst/>
          </a:prstGeom>
        </p:spPr>
      </p:pic>
      <p:graphicFrame>
        <p:nvGraphicFramePr>
          <p:cNvPr id="13" name="Object 12">
            <a:extLst>
              <a:ext uri="{FF2B5EF4-FFF2-40B4-BE49-F238E27FC236}">
                <a16:creationId xmlns:a16="http://schemas.microsoft.com/office/drawing/2014/main" id="{2CEB0F4B-24A8-46CF-8A1B-88D3C95780BD}"/>
              </a:ext>
            </a:extLst>
          </p:cNvPr>
          <p:cNvGraphicFramePr>
            <a:graphicFrameLocks noChangeAspect="1"/>
          </p:cNvGraphicFramePr>
          <p:nvPr/>
        </p:nvGraphicFramePr>
        <p:xfrm>
          <a:off x="4518025" y="3425411"/>
          <a:ext cx="1577975" cy="2460625"/>
        </p:xfrm>
        <a:graphic>
          <a:graphicData uri="http://schemas.openxmlformats.org/presentationml/2006/ole">
            <mc:AlternateContent xmlns:mc="http://schemas.openxmlformats.org/markup-compatibility/2006">
              <mc:Choice xmlns:v="urn:schemas-microsoft-com:vml" Requires="v">
                <p:oleObj spid="_x0000_s72835" name="Bitmap Image" r:id="rId5" imgW="1577477" imgH="2461473" progId="Paint.Picture">
                  <p:embed/>
                </p:oleObj>
              </mc:Choice>
              <mc:Fallback>
                <p:oleObj name="Bitmap Image" r:id="rId5" imgW="1577477" imgH="2461473" progId="Paint.Picture">
                  <p:embed/>
                  <p:pic>
                    <p:nvPicPr>
                      <p:cNvPr id="13" name="Object 12">
                        <a:extLst>
                          <a:ext uri="{FF2B5EF4-FFF2-40B4-BE49-F238E27FC236}">
                            <a16:creationId xmlns:a16="http://schemas.microsoft.com/office/drawing/2014/main" id="{2CEB0F4B-24A8-46CF-8A1B-88D3C95780B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8025" y="3425411"/>
                        <a:ext cx="1577975" cy="2460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5" name="Straight Connector 14">
            <a:extLst>
              <a:ext uri="{FF2B5EF4-FFF2-40B4-BE49-F238E27FC236}">
                <a16:creationId xmlns:a16="http://schemas.microsoft.com/office/drawing/2014/main" id="{A18FA63F-C47D-4100-AD49-55C89C3FC98E}"/>
              </a:ext>
            </a:extLst>
          </p:cNvPr>
          <p:cNvCxnSpPr>
            <a:cxnSpLocks/>
          </p:cNvCxnSpPr>
          <p:nvPr/>
        </p:nvCxnSpPr>
        <p:spPr>
          <a:xfrm>
            <a:off x="442452" y="3565582"/>
            <a:ext cx="10768686" cy="0"/>
          </a:xfrm>
          <a:prstGeom prst="line">
            <a:avLst/>
          </a:prstGeom>
        </p:spPr>
        <p:style>
          <a:lnRef idx="1">
            <a:schemeClr val="dk1"/>
          </a:lnRef>
          <a:fillRef idx="0">
            <a:schemeClr val="dk1"/>
          </a:fillRef>
          <a:effectRef idx="0">
            <a:schemeClr val="dk1"/>
          </a:effectRef>
          <a:fontRef idx="minor">
            <a:schemeClr val="tx1"/>
          </a:fontRef>
        </p:style>
      </p:cxnSp>
      <p:sp>
        <p:nvSpPr>
          <p:cNvPr id="25" name="Freeform: Shape 24">
            <a:extLst>
              <a:ext uri="{FF2B5EF4-FFF2-40B4-BE49-F238E27FC236}">
                <a16:creationId xmlns:a16="http://schemas.microsoft.com/office/drawing/2014/main" id="{78AAE60F-672F-490C-9FCD-7A6642F728B8}"/>
              </a:ext>
            </a:extLst>
          </p:cNvPr>
          <p:cNvSpPr/>
          <p:nvPr/>
        </p:nvSpPr>
        <p:spPr>
          <a:xfrm>
            <a:off x="5733336" y="3370808"/>
            <a:ext cx="4708522" cy="581756"/>
          </a:xfrm>
          <a:custGeom>
            <a:avLst/>
            <a:gdLst>
              <a:gd name="connsiteX0" fmla="*/ 0 w 5661764"/>
              <a:gd name="connsiteY0" fmla="*/ 1082644 h 2195838"/>
              <a:gd name="connsiteX1" fmla="*/ 100208 w 5661764"/>
              <a:gd name="connsiteY1" fmla="*/ 230874 h 2195838"/>
              <a:gd name="connsiteX2" fmla="*/ 181627 w 5661764"/>
              <a:gd name="connsiteY2" fmla="*/ 24195 h 2195838"/>
              <a:gd name="connsiteX3" fmla="*/ 288098 w 5661764"/>
              <a:gd name="connsiteY3" fmla="*/ 299767 h 2195838"/>
              <a:gd name="connsiteX4" fmla="*/ 432147 w 5661764"/>
              <a:gd name="connsiteY4" fmla="*/ 1608737 h 2195838"/>
              <a:gd name="connsiteX5" fmla="*/ 501041 w 5661764"/>
              <a:gd name="connsiteY5" fmla="*/ 2072200 h 2195838"/>
              <a:gd name="connsiteX6" fmla="*/ 594986 w 5661764"/>
              <a:gd name="connsiteY6" fmla="*/ 2159882 h 2195838"/>
              <a:gd name="connsiteX7" fmla="*/ 676405 w 5661764"/>
              <a:gd name="connsiteY7" fmla="*/ 1702682 h 2195838"/>
              <a:gd name="connsiteX8" fmla="*/ 864295 w 5661764"/>
              <a:gd name="connsiteY8" fmla="*/ 218348 h 2195838"/>
              <a:gd name="connsiteX9" fmla="*/ 989556 w 5661764"/>
              <a:gd name="connsiteY9" fmla="*/ 105614 h 2195838"/>
              <a:gd name="connsiteX10" fmla="*/ 1152394 w 5661764"/>
              <a:gd name="connsiteY10" fmla="*/ 1164063 h 2195838"/>
              <a:gd name="connsiteX11" fmla="*/ 1265128 w 5661764"/>
              <a:gd name="connsiteY11" fmla="*/ 2103515 h 2195838"/>
              <a:gd name="connsiteX12" fmla="*/ 1396652 w 5661764"/>
              <a:gd name="connsiteY12" fmla="*/ 1997044 h 2195838"/>
              <a:gd name="connsiteX13" fmla="*/ 1534438 w 5661764"/>
              <a:gd name="connsiteY13" fmla="*/ 963647 h 2195838"/>
              <a:gd name="connsiteX14" fmla="*/ 1615857 w 5661764"/>
              <a:gd name="connsiteY14" fmla="*/ 218348 h 2195838"/>
              <a:gd name="connsiteX15" fmla="*/ 1678487 w 5661764"/>
              <a:gd name="connsiteY15" fmla="*/ 24195 h 2195838"/>
              <a:gd name="connsiteX16" fmla="*/ 1741117 w 5661764"/>
              <a:gd name="connsiteY16" fmla="*/ 68036 h 2195838"/>
              <a:gd name="connsiteX17" fmla="*/ 1835063 w 5661764"/>
              <a:gd name="connsiteY17" fmla="*/ 562814 h 2195838"/>
              <a:gd name="connsiteX18" fmla="*/ 1954060 w 5661764"/>
              <a:gd name="connsiteY18" fmla="*/ 1615000 h 2195838"/>
              <a:gd name="connsiteX19" fmla="*/ 2029216 w 5661764"/>
              <a:gd name="connsiteY19" fmla="*/ 2072200 h 2195838"/>
              <a:gd name="connsiteX20" fmla="*/ 2104372 w 5661764"/>
              <a:gd name="connsiteY20" fmla="*/ 2153619 h 2195838"/>
              <a:gd name="connsiteX21" fmla="*/ 2229632 w 5661764"/>
              <a:gd name="connsiteY21" fmla="*/ 1489740 h 2195838"/>
              <a:gd name="connsiteX22" fmla="*/ 2348630 w 5661764"/>
              <a:gd name="connsiteY22" fmla="*/ 381186 h 2195838"/>
              <a:gd name="connsiteX23" fmla="*/ 2411260 w 5661764"/>
              <a:gd name="connsiteY23" fmla="*/ 74299 h 2195838"/>
              <a:gd name="connsiteX24" fmla="*/ 2473890 w 5661764"/>
              <a:gd name="connsiteY24" fmla="*/ 24195 h 2195838"/>
              <a:gd name="connsiteX25" fmla="*/ 2542783 w 5661764"/>
              <a:gd name="connsiteY25" fmla="*/ 299767 h 2195838"/>
              <a:gd name="connsiteX26" fmla="*/ 2743200 w 5661764"/>
              <a:gd name="connsiteY26" fmla="*/ 1934414 h 2195838"/>
              <a:gd name="connsiteX27" fmla="*/ 2874723 w 5661764"/>
              <a:gd name="connsiteY27" fmla="*/ 2090989 h 2195838"/>
              <a:gd name="connsiteX28" fmla="*/ 2949879 w 5661764"/>
              <a:gd name="connsiteY28" fmla="*/ 1640052 h 2195838"/>
              <a:gd name="connsiteX29" fmla="*/ 3118980 w 5661764"/>
              <a:gd name="connsiteY29" fmla="*/ 224611 h 2195838"/>
              <a:gd name="connsiteX30" fmla="*/ 3250504 w 5661764"/>
              <a:gd name="connsiteY30" fmla="*/ 68036 h 2195838"/>
              <a:gd name="connsiteX31" fmla="*/ 3338186 w 5661764"/>
              <a:gd name="connsiteY31" fmla="*/ 644233 h 2195838"/>
              <a:gd name="connsiteX32" fmla="*/ 3494761 w 5661764"/>
              <a:gd name="connsiteY32" fmla="*/ 1928151 h 2195838"/>
              <a:gd name="connsiteX33" fmla="*/ 3569917 w 5661764"/>
              <a:gd name="connsiteY33" fmla="*/ 2141093 h 2195838"/>
              <a:gd name="connsiteX34" fmla="*/ 3645073 w 5661764"/>
              <a:gd name="connsiteY34" fmla="*/ 2109778 h 2195838"/>
              <a:gd name="connsiteX35" fmla="*/ 3707704 w 5661764"/>
              <a:gd name="connsiteY35" fmla="*/ 1690156 h 2195838"/>
              <a:gd name="connsiteX36" fmla="*/ 3883068 w 5661764"/>
              <a:gd name="connsiteY36" fmla="*/ 255926 h 2195838"/>
              <a:gd name="connsiteX37" fmla="*/ 3995802 w 5661764"/>
              <a:gd name="connsiteY37" fmla="*/ 42984 h 2195838"/>
              <a:gd name="connsiteX38" fmla="*/ 4108536 w 5661764"/>
              <a:gd name="connsiteY38" fmla="*/ 606655 h 2195838"/>
              <a:gd name="connsiteX39" fmla="*/ 4246323 w 5661764"/>
              <a:gd name="connsiteY39" fmla="*/ 1834206 h 2195838"/>
              <a:gd name="connsiteX40" fmla="*/ 4302690 w 5661764"/>
              <a:gd name="connsiteY40" fmla="*/ 2116041 h 2195838"/>
              <a:gd name="connsiteX41" fmla="*/ 4384109 w 5661764"/>
              <a:gd name="connsiteY41" fmla="*/ 2159882 h 2195838"/>
              <a:gd name="connsiteX42" fmla="*/ 4446739 w 5661764"/>
              <a:gd name="connsiteY42" fmla="*/ 1840469 h 2195838"/>
              <a:gd name="connsiteX43" fmla="*/ 4647156 w 5661764"/>
              <a:gd name="connsiteY43" fmla="*/ 187033 h 2195838"/>
              <a:gd name="connsiteX44" fmla="*/ 4791205 w 5661764"/>
              <a:gd name="connsiteY44" fmla="*/ 224611 h 2195838"/>
              <a:gd name="connsiteX45" fmla="*/ 4910202 w 5661764"/>
              <a:gd name="connsiteY45" fmla="*/ 1176589 h 2195838"/>
              <a:gd name="connsiteX46" fmla="*/ 5029200 w 5661764"/>
              <a:gd name="connsiteY46" fmla="*/ 2015833 h 2195838"/>
              <a:gd name="connsiteX47" fmla="*/ 5123145 w 5661764"/>
              <a:gd name="connsiteY47" fmla="*/ 2147356 h 2195838"/>
              <a:gd name="connsiteX48" fmla="*/ 5204564 w 5661764"/>
              <a:gd name="connsiteY48" fmla="*/ 1740260 h 2195838"/>
              <a:gd name="connsiteX49" fmla="*/ 5342350 w 5661764"/>
              <a:gd name="connsiteY49" fmla="*/ 587866 h 2195838"/>
              <a:gd name="connsiteX50" fmla="*/ 5430032 w 5661764"/>
              <a:gd name="connsiteY50" fmla="*/ 86825 h 2195838"/>
              <a:gd name="connsiteX51" fmla="*/ 5523978 w 5661764"/>
              <a:gd name="connsiteY51" fmla="*/ 93088 h 2195838"/>
              <a:gd name="connsiteX52" fmla="*/ 5561556 w 5661764"/>
              <a:gd name="connsiteY52" fmla="*/ 318556 h 2195838"/>
              <a:gd name="connsiteX53" fmla="*/ 5661764 w 5661764"/>
              <a:gd name="connsiteY53" fmla="*/ 1101433 h 2195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5661764" h="2195838">
                <a:moveTo>
                  <a:pt x="0" y="1082644"/>
                </a:moveTo>
                <a:cubicBezTo>
                  <a:pt x="34968" y="744963"/>
                  <a:pt x="69937" y="407282"/>
                  <a:pt x="100208" y="230874"/>
                </a:cubicBezTo>
                <a:cubicBezTo>
                  <a:pt x="130479" y="54466"/>
                  <a:pt x="150312" y="12713"/>
                  <a:pt x="181627" y="24195"/>
                </a:cubicBezTo>
                <a:cubicBezTo>
                  <a:pt x="212942" y="35677"/>
                  <a:pt x="246345" y="35677"/>
                  <a:pt x="288098" y="299767"/>
                </a:cubicBezTo>
                <a:cubicBezTo>
                  <a:pt x="329851" y="563857"/>
                  <a:pt x="396657" y="1313332"/>
                  <a:pt x="432147" y="1608737"/>
                </a:cubicBezTo>
                <a:cubicBezTo>
                  <a:pt x="467637" y="1904142"/>
                  <a:pt x="473901" y="1980342"/>
                  <a:pt x="501041" y="2072200"/>
                </a:cubicBezTo>
                <a:cubicBezTo>
                  <a:pt x="528181" y="2164058"/>
                  <a:pt x="565759" y="2221468"/>
                  <a:pt x="594986" y="2159882"/>
                </a:cubicBezTo>
                <a:cubicBezTo>
                  <a:pt x="624213" y="2098296"/>
                  <a:pt x="631520" y="2026271"/>
                  <a:pt x="676405" y="1702682"/>
                </a:cubicBezTo>
                <a:cubicBezTo>
                  <a:pt x="721290" y="1379093"/>
                  <a:pt x="812103" y="484526"/>
                  <a:pt x="864295" y="218348"/>
                </a:cubicBezTo>
                <a:cubicBezTo>
                  <a:pt x="916487" y="-47830"/>
                  <a:pt x="941539" y="-52005"/>
                  <a:pt x="989556" y="105614"/>
                </a:cubicBezTo>
                <a:cubicBezTo>
                  <a:pt x="1037573" y="263233"/>
                  <a:pt x="1106465" y="831079"/>
                  <a:pt x="1152394" y="1164063"/>
                </a:cubicBezTo>
                <a:cubicBezTo>
                  <a:pt x="1198323" y="1497047"/>
                  <a:pt x="1224418" y="1964685"/>
                  <a:pt x="1265128" y="2103515"/>
                </a:cubicBezTo>
                <a:cubicBezTo>
                  <a:pt x="1305838" y="2242345"/>
                  <a:pt x="1351767" y="2187022"/>
                  <a:pt x="1396652" y="1997044"/>
                </a:cubicBezTo>
                <a:cubicBezTo>
                  <a:pt x="1441537" y="1807066"/>
                  <a:pt x="1497904" y="1260096"/>
                  <a:pt x="1534438" y="963647"/>
                </a:cubicBezTo>
                <a:cubicBezTo>
                  <a:pt x="1570972" y="667198"/>
                  <a:pt x="1591849" y="374923"/>
                  <a:pt x="1615857" y="218348"/>
                </a:cubicBezTo>
                <a:cubicBezTo>
                  <a:pt x="1639865" y="61773"/>
                  <a:pt x="1657610" y="49247"/>
                  <a:pt x="1678487" y="24195"/>
                </a:cubicBezTo>
                <a:cubicBezTo>
                  <a:pt x="1699364" y="-857"/>
                  <a:pt x="1715021" y="-21734"/>
                  <a:pt x="1741117" y="68036"/>
                </a:cubicBezTo>
                <a:cubicBezTo>
                  <a:pt x="1767213" y="157806"/>
                  <a:pt x="1799573" y="304987"/>
                  <a:pt x="1835063" y="562814"/>
                </a:cubicBezTo>
                <a:cubicBezTo>
                  <a:pt x="1870554" y="820641"/>
                  <a:pt x="1921701" y="1363436"/>
                  <a:pt x="1954060" y="1615000"/>
                </a:cubicBezTo>
                <a:cubicBezTo>
                  <a:pt x="1986419" y="1866564"/>
                  <a:pt x="2004164" y="1982430"/>
                  <a:pt x="2029216" y="2072200"/>
                </a:cubicBezTo>
                <a:cubicBezTo>
                  <a:pt x="2054268" y="2161970"/>
                  <a:pt x="2070969" y="2250696"/>
                  <a:pt x="2104372" y="2153619"/>
                </a:cubicBezTo>
                <a:cubicBezTo>
                  <a:pt x="2137775" y="2056542"/>
                  <a:pt x="2188922" y="1785146"/>
                  <a:pt x="2229632" y="1489740"/>
                </a:cubicBezTo>
                <a:cubicBezTo>
                  <a:pt x="2270342" y="1194335"/>
                  <a:pt x="2318359" y="617093"/>
                  <a:pt x="2348630" y="381186"/>
                </a:cubicBezTo>
                <a:cubicBezTo>
                  <a:pt x="2378901" y="145279"/>
                  <a:pt x="2390383" y="133797"/>
                  <a:pt x="2411260" y="74299"/>
                </a:cubicBezTo>
                <a:cubicBezTo>
                  <a:pt x="2432137" y="14801"/>
                  <a:pt x="2451970" y="-13383"/>
                  <a:pt x="2473890" y="24195"/>
                </a:cubicBezTo>
                <a:cubicBezTo>
                  <a:pt x="2495810" y="61773"/>
                  <a:pt x="2497898" y="-18603"/>
                  <a:pt x="2542783" y="299767"/>
                </a:cubicBezTo>
                <a:cubicBezTo>
                  <a:pt x="2587668" y="618137"/>
                  <a:pt x="2687877" y="1635877"/>
                  <a:pt x="2743200" y="1934414"/>
                </a:cubicBezTo>
                <a:cubicBezTo>
                  <a:pt x="2798523" y="2232951"/>
                  <a:pt x="2840277" y="2140049"/>
                  <a:pt x="2874723" y="2090989"/>
                </a:cubicBezTo>
                <a:cubicBezTo>
                  <a:pt x="2909169" y="2041929"/>
                  <a:pt x="2909170" y="1951115"/>
                  <a:pt x="2949879" y="1640052"/>
                </a:cubicBezTo>
                <a:cubicBezTo>
                  <a:pt x="2990588" y="1328989"/>
                  <a:pt x="3068876" y="486614"/>
                  <a:pt x="3118980" y="224611"/>
                </a:cubicBezTo>
                <a:cubicBezTo>
                  <a:pt x="3169084" y="-37392"/>
                  <a:pt x="3213970" y="-1901"/>
                  <a:pt x="3250504" y="68036"/>
                </a:cubicBezTo>
                <a:cubicBezTo>
                  <a:pt x="3287038" y="137973"/>
                  <a:pt x="3297477" y="334214"/>
                  <a:pt x="3338186" y="644233"/>
                </a:cubicBezTo>
                <a:cubicBezTo>
                  <a:pt x="3378895" y="954252"/>
                  <a:pt x="3456139" y="1678674"/>
                  <a:pt x="3494761" y="1928151"/>
                </a:cubicBezTo>
                <a:cubicBezTo>
                  <a:pt x="3533383" y="2177628"/>
                  <a:pt x="3544865" y="2110822"/>
                  <a:pt x="3569917" y="2141093"/>
                </a:cubicBezTo>
                <a:cubicBezTo>
                  <a:pt x="3594969" y="2171364"/>
                  <a:pt x="3622109" y="2184934"/>
                  <a:pt x="3645073" y="2109778"/>
                </a:cubicBezTo>
                <a:cubicBezTo>
                  <a:pt x="3668037" y="2034622"/>
                  <a:pt x="3668038" y="1999131"/>
                  <a:pt x="3707704" y="1690156"/>
                </a:cubicBezTo>
                <a:cubicBezTo>
                  <a:pt x="3747370" y="1381181"/>
                  <a:pt x="3835052" y="530455"/>
                  <a:pt x="3883068" y="255926"/>
                </a:cubicBezTo>
                <a:cubicBezTo>
                  <a:pt x="3931084" y="-18603"/>
                  <a:pt x="3958224" y="-15471"/>
                  <a:pt x="3995802" y="42984"/>
                </a:cubicBezTo>
                <a:cubicBezTo>
                  <a:pt x="4033380" y="101439"/>
                  <a:pt x="4066783" y="308118"/>
                  <a:pt x="4108536" y="606655"/>
                </a:cubicBezTo>
                <a:cubicBezTo>
                  <a:pt x="4150289" y="905192"/>
                  <a:pt x="4213964" y="1582642"/>
                  <a:pt x="4246323" y="1834206"/>
                </a:cubicBezTo>
                <a:cubicBezTo>
                  <a:pt x="4278682" y="2085770"/>
                  <a:pt x="4279726" y="2061762"/>
                  <a:pt x="4302690" y="2116041"/>
                </a:cubicBezTo>
                <a:cubicBezTo>
                  <a:pt x="4325654" y="2170320"/>
                  <a:pt x="4360101" y="2205811"/>
                  <a:pt x="4384109" y="2159882"/>
                </a:cubicBezTo>
                <a:cubicBezTo>
                  <a:pt x="4408117" y="2113953"/>
                  <a:pt x="4402898" y="2169277"/>
                  <a:pt x="4446739" y="1840469"/>
                </a:cubicBezTo>
                <a:cubicBezTo>
                  <a:pt x="4490580" y="1511661"/>
                  <a:pt x="4589745" y="456343"/>
                  <a:pt x="4647156" y="187033"/>
                </a:cubicBezTo>
                <a:cubicBezTo>
                  <a:pt x="4704567" y="-82277"/>
                  <a:pt x="4747364" y="59685"/>
                  <a:pt x="4791205" y="224611"/>
                </a:cubicBezTo>
                <a:cubicBezTo>
                  <a:pt x="4835046" y="389537"/>
                  <a:pt x="4870536" y="878052"/>
                  <a:pt x="4910202" y="1176589"/>
                </a:cubicBezTo>
                <a:cubicBezTo>
                  <a:pt x="4949868" y="1475126"/>
                  <a:pt x="4993710" y="1854039"/>
                  <a:pt x="5029200" y="2015833"/>
                </a:cubicBezTo>
                <a:cubicBezTo>
                  <a:pt x="5064690" y="2177627"/>
                  <a:pt x="5093918" y="2193285"/>
                  <a:pt x="5123145" y="2147356"/>
                </a:cubicBezTo>
                <a:cubicBezTo>
                  <a:pt x="5152372" y="2101427"/>
                  <a:pt x="5168030" y="2000175"/>
                  <a:pt x="5204564" y="1740260"/>
                </a:cubicBezTo>
                <a:cubicBezTo>
                  <a:pt x="5241098" y="1480345"/>
                  <a:pt x="5304772" y="863438"/>
                  <a:pt x="5342350" y="587866"/>
                </a:cubicBezTo>
                <a:cubicBezTo>
                  <a:pt x="5379928" y="312294"/>
                  <a:pt x="5399761" y="169288"/>
                  <a:pt x="5430032" y="86825"/>
                </a:cubicBezTo>
                <a:cubicBezTo>
                  <a:pt x="5460303" y="4362"/>
                  <a:pt x="5502057" y="54466"/>
                  <a:pt x="5523978" y="93088"/>
                </a:cubicBezTo>
                <a:cubicBezTo>
                  <a:pt x="5545899" y="131710"/>
                  <a:pt x="5538592" y="150498"/>
                  <a:pt x="5561556" y="318556"/>
                </a:cubicBezTo>
                <a:cubicBezTo>
                  <a:pt x="5584520" y="486613"/>
                  <a:pt x="5623142" y="794023"/>
                  <a:pt x="5661764" y="1101433"/>
                </a:cubicBezTo>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E1706069-2189-4EDF-BBBB-C1232ABF5F94}"/>
              </a:ext>
            </a:extLst>
          </p:cNvPr>
          <p:cNvSpPr/>
          <p:nvPr/>
        </p:nvSpPr>
        <p:spPr>
          <a:xfrm>
            <a:off x="5496231" y="3370808"/>
            <a:ext cx="412955" cy="394992"/>
          </a:xfrm>
          <a:prstGeom prst="ellipse">
            <a:avLst/>
          </a:prstGeom>
          <a:no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E8EAB24E-F962-41EA-84BE-476867E82E53}"/>
              </a:ext>
            </a:extLst>
          </p:cNvPr>
          <p:cNvSpPr/>
          <p:nvPr/>
        </p:nvSpPr>
        <p:spPr>
          <a:xfrm>
            <a:off x="4940814" y="2812037"/>
            <a:ext cx="1577975" cy="1509422"/>
          </a:xfrm>
          <a:prstGeom prst="ellipse">
            <a:avLst/>
          </a:prstGeom>
          <a:no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3F7DBB84-AA95-449B-9DB1-D794DB0D8393}"/>
              </a:ext>
            </a:extLst>
          </p:cNvPr>
          <p:cNvSpPr/>
          <p:nvPr/>
        </p:nvSpPr>
        <p:spPr>
          <a:xfrm>
            <a:off x="4188543" y="2270139"/>
            <a:ext cx="2975392" cy="2744311"/>
          </a:xfrm>
          <a:prstGeom prst="ellipse">
            <a:avLst/>
          </a:prstGeom>
          <a:no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319AA502-0F61-4BC6-B878-ACAEC184ACA7}"/>
              </a:ext>
            </a:extLst>
          </p:cNvPr>
          <p:cNvSpPr/>
          <p:nvPr/>
        </p:nvSpPr>
        <p:spPr>
          <a:xfrm>
            <a:off x="3637935" y="1740310"/>
            <a:ext cx="4149213" cy="3923049"/>
          </a:xfrm>
          <a:prstGeom prst="ellipse">
            <a:avLst/>
          </a:prstGeom>
          <a:no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FEC50ED1-EF93-4456-AD38-6DFCDAB07A06}"/>
              </a:ext>
            </a:extLst>
          </p:cNvPr>
          <p:cNvSpPr/>
          <p:nvPr/>
        </p:nvSpPr>
        <p:spPr>
          <a:xfrm>
            <a:off x="4636011" y="3370808"/>
            <a:ext cx="4708522" cy="581758"/>
          </a:xfrm>
          <a:custGeom>
            <a:avLst/>
            <a:gdLst>
              <a:gd name="connsiteX0" fmla="*/ 0 w 5661764"/>
              <a:gd name="connsiteY0" fmla="*/ 1082644 h 2195838"/>
              <a:gd name="connsiteX1" fmla="*/ 100208 w 5661764"/>
              <a:gd name="connsiteY1" fmla="*/ 230874 h 2195838"/>
              <a:gd name="connsiteX2" fmla="*/ 181627 w 5661764"/>
              <a:gd name="connsiteY2" fmla="*/ 24195 h 2195838"/>
              <a:gd name="connsiteX3" fmla="*/ 288098 w 5661764"/>
              <a:gd name="connsiteY3" fmla="*/ 299767 h 2195838"/>
              <a:gd name="connsiteX4" fmla="*/ 432147 w 5661764"/>
              <a:gd name="connsiteY4" fmla="*/ 1608737 h 2195838"/>
              <a:gd name="connsiteX5" fmla="*/ 501041 w 5661764"/>
              <a:gd name="connsiteY5" fmla="*/ 2072200 h 2195838"/>
              <a:gd name="connsiteX6" fmla="*/ 594986 w 5661764"/>
              <a:gd name="connsiteY6" fmla="*/ 2159882 h 2195838"/>
              <a:gd name="connsiteX7" fmla="*/ 676405 w 5661764"/>
              <a:gd name="connsiteY7" fmla="*/ 1702682 h 2195838"/>
              <a:gd name="connsiteX8" fmla="*/ 864295 w 5661764"/>
              <a:gd name="connsiteY8" fmla="*/ 218348 h 2195838"/>
              <a:gd name="connsiteX9" fmla="*/ 989556 w 5661764"/>
              <a:gd name="connsiteY9" fmla="*/ 105614 h 2195838"/>
              <a:gd name="connsiteX10" fmla="*/ 1152394 w 5661764"/>
              <a:gd name="connsiteY10" fmla="*/ 1164063 h 2195838"/>
              <a:gd name="connsiteX11" fmla="*/ 1265128 w 5661764"/>
              <a:gd name="connsiteY11" fmla="*/ 2103515 h 2195838"/>
              <a:gd name="connsiteX12" fmla="*/ 1396652 w 5661764"/>
              <a:gd name="connsiteY12" fmla="*/ 1997044 h 2195838"/>
              <a:gd name="connsiteX13" fmla="*/ 1534438 w 5661764"/>
              <a:gd name="connsiteY13" fmla="*/ 963647 h 2195838"/>
              <a:gd name="connsiteX14" fmla="*/ 1615857 w 5661764"/>
              <a:gd name="connsiteY14" fmla="*/ 218348 h 2195838"/>
              <a:gd name="connsiteX15" fmla="*/ 1678487 w 5661764"/>
              <a:gd name="connsiteY15" fmla="*/ 24195 h 2195838"/>
              <a:gd name="connsiteX16" fmla="*/ 1741117 w 5661764"/>
              <a:gd name="connsiteY16" fmla="*/ 68036 h 2195838"/>
              <a:gd name="connsiteX17" fmla="*/ 1835063 w 5661764"/>
              <a:gd name="connsiteY17" fmla="*/ 562814 h 2195838"/>
              <a:gd name="connsiteX18" fmla="*/ 1954060 w 5661764"/>
              <a:gd name="connsiteY18" fmla="*/ 1615000 h 2195838"/>
              <a:gd name="connsiteX19" fmla="*/ 2029216 w 5661764"/>
              <a:gd name="connsiteY19" fmla="*/ 2072200 h 2195838"/>
              <a:gd name="connsiteX20" fmla="*/ 2104372 w 5661764"/>
              <a:gd name="connsiteY20" fmla="*/ 2153619 h 2195838"/>
              <a:gd name="connsiteX21" fmla="*/ 2229632 w 5661764"/>
              <a:gd name="connsiteY21" fmla="*/ 1489740 h 2195838"/>
              <a:gd name="connsiteX22" fmla="*/ 2348630 w 5661764"/>
              <a:gd name="connsiteY22" fmla="*/ 381186 h 2195838"/>
              <a:gd name="connsiteX23" fmla="*/ 2411260 w 5661764"/>
              <a:gd name="connsiteY23" fmla="*/ 74299 h 2195838"/>
              <a:gd name="connsiteX24" fmla="*/ 2473890 w 5661764"/>
              <a:gd name="connsiteY24" fmla="*/ 24195 h 2195838"/>
              <a:gd name="connsiteX25" fmla="*/ 2542783 w 5661764"/>
              <a:gd name="connsiteY25" fmla="*/ 299767 h 2195838"/>
              <a:gd name="connsiteX26" fmla="*/ 2743200 w 5661764"/>
              <a:gd name="connsiteY26" fmla="*/ 1934414 h 2195838"/>
              <a:gd name="connsiteX27" fmla="*/ 2874723 w 5661764"/>
              <a:gd name="connsiteY27" fmla="*/ 2090989 h 2195838"/>
              <a:gd name="connsiteX28" fmla="*/ 2949879 w 5661764"/>
              <a:gd name="connsiteY28" fmla="*/ 1640052 h 2195838"/>
              <a:gd name="connsiteX29" fmla="*/ 3118980 w 5661764"/>
              <a:gd name="connsiteY29" fmla="*/ 224611 h 2195838"/>
              <a:gd name="connsiteX30" fmla="*/ 3250504 w 5661764"/>
              <a:gd name="connsiteY30" fmla="*/ 68036 h 2195838"/>
              <a:gd name="connsiteX31" fmla="*/ 3338186 w 5661764"/>
              <a:gd name="connsiteY31" fmla="*/ 644233 h 2195838"/>
              <a:gd name="connsiteX32" fmla="*/ 3494761 w 5661764"/>
              <a:gd name="connsiteY32" fmla="*/ 1928151 h 2195838"/>
              <a:gd name="connsiteX33" fmla="*/ 3569917 w 5661764"/>
              <a:gd name="connsiteY33" fmla="*/ 2141093 h 2195838"/>
              <a:gd name="connsiteX34" fmla="*/ 3645073 w 5661764"/>
              <a:gd name="connsiteY34" fmla="*/ 2109778 h 2195838"/>
              <a:gd name="connsiteX35" fmla="*/ 3707704 w 5661764"/>
              <a:gd name="connsiteY35" fmla="*/ 1690156 h 2195838"/>
              <a:gd name="connsiteX36" fmla="*/ 3883068 w 5661764"/>
              <a:gd name="connsiteY36" fmla="*/ 255926 h 2195838"/>
              <a:gd name="connsiteX37" fmla="*/ 3995802 w 5661764"/>
              <a:gd name="connsiteY37" fmla="*/ 42984 h 2195838"/>
              <a:gd name="connsiteX38" fmla="*/ 4108536 w 5661764"/>
              <a:gd name="connsiteY38" fmla="*/ 606655 h 2195838"/>
              <a:gd name="connsiteX39" fmla="*/ 4246323 w 5661764"/>
              <a:gd name="connsiteY39" fmla="*/ 1834206 h 2195838"/>
              <a:gd name="connsiteX40" fmla="*/ 4302690 w 5661764"/>
              <a:gd name="connsiteY40" fmla="*/ 2116041 h 2195838"/>
              <a:gd name="connsiteX41" fmla="*/ 4384109 w 5661764"/>
              <a:gd name="connsiteY41" fmla="*/ 2159882 h 2195838"/>
              <a:gd name="connsiteX42" fmla="*/ 4446739 w 5661764"/>
              <a:gd name="connsiteY42" fmla="*/ 1840469 h 2195838"/>
              <a:gd name="connsiteX43" fmla="*/ 4647156 w 5661764"/>
              <a:gd name="connsiteY43" fmla="*/ 187033 h 2195838"/>
              <a:gd name="connsiteX44" fmla="*/ 4791205 w 5661764"/>
              <a:gd name="connsiteY44" fmla="*/ 224611 h 2195838"/>
              <a:gd name="connsiteX45" fmla="*/ 4910202 w 5661764"/>
              <a:gd name="connsiteY45" fmla="*/ 1176589 h 2195838"/>
              <a:gd name="connsiteX46" fmla="*/ 5029200 w 5661764"/>
              <a:gd name="connsiteY46" fmla="*/ 2015833 h 2195838"/>
              <a:gd name="connsiteX47" fmla="*/ 5123145 w 5661764"/>
              <a:gd name="connsiteY47" fmla="*/ 2147356 h 2195838"/>
              <a:gd name="connsiteX48" fmla="*/ 5204564 w 5661764"/>
              <a:gd name="connsiteY48" fmla="*/ 1740260 h 2195838"/>
              <a:gd name="connsiteX49" fmla="*/ 5342350 w 5661764"/>
              <a:gd name="connsiteY49" fmla="*/ 587866 h 2195838"/>
              <a:gd name="connsiteX50" fmla="*/ 5430032 w 5661764"/>
              <a:gd name="connsiteY50" fmla="*/ 86825 h 2195838"/>
              <a:gd name="connsiteX51" fmla="*/ 5523978 w 5661764"/>
              <a:gd name="connsiteY51" fmla="*/ 93088 h 2195838"/>
              <a:gd name="connsiteX52" fmla="*/ 5561556 w 5661764"/>
              <a:gd name="connsiteY52" fmla="*/ 318556 h 2195838"/>
              <a:gd name="connsiteX53" fmla="*/ 5661764 w 5661764"/>
              <a:gd name="connsiteY53" fmla="*/ 1101433 h 2195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5661764" h="2195838">
                <a:moveTo>
                  <a:pt x="0" y="1082644"/>
                </a:moveTo>
                <a:cubicBezTo>
                  <a:pt x="34968" y="744963"/>
                  <a:pt x="69937" y="407282"/>
                  <a:pt x="100208" y="230874"/>
                </a:cubicBezTo>
                <a:cubicBezTo>
                  <a:pt x="130479" y="54466"/>
                  <a:pt x="150312" y="12713"/>
                  <a:pt x="181627" y="24195"/>
                </a:cubicBezTo>
                <a:cubicBezTo>
                  <a:pt x="212942" y="35677"/>
                  <a:pt x="246345" y="35677"/>
                  <a:pt x="288098" y="299767"/>
                </a:cubicBezTo>
                <a:cubicBezTo>
                  <a:pt x="329851" y="563857"/>
                  <a:pt x="396657" y="1313332"/>
                  <a:pt x="432147" y="1608737"/>
                </a:cubicBezTo>
                <a:cubicBezTo>
                  <a:pt x="467637" y="1904142"/>
                  <a:pt x="473901" y="1980342"/>
                  <a:pt x="501041" y="2072200"/>
                </a:cubicBezTo>
                <a:cubicBezTo>
                  <a:pt x="528181" y="2164058"/>
                  <a:pt x="565759" y="2221468"/>
                  <a:pt x="594986" y="2159882"/>
                </a:cubicBezTo>
                <a:cubicBezTo>
                  <a:pt x="624213" y="2098296"/>
                  <a:pt x="631520" y="2026271"/>
                  <a:pt x="676405" y="1702682"/>
                </a:cubicBezTo>
                <a:cubicBezTo>
                  <a:pt x="721290" y="1379093"/>
                  <a:pt x="812103" y="484526"/>
                  <a:pt x="864295" y="218348"/>
                </a:cubicBezTo>
                <a:cubicBezTo>
                  <a:pt x="916487" y="-47830"/>
                  <a:pt x="941539" y="-52005"/>
                  <a:pt x="989556" y="105614"/>
                </a:cubicBezTo>
                <a:cubicBezTo>
                  <a:pt x="1037573" y="263233"/>
                  <a:pt x="1106465" y="831079"/>
                  <a:pt x="1152394" y="1164063"/>
                </a:cubicBezTo>
                <a:cubicBezTo>
                  <a:pt x="1198323" y="1497047"/>
                  <a:pt x="1224418" y="1964685"/>
                  <a:pt x="1265128" y="2103515"/>
                </a:cubicBezTo>
                <a:cubicBezTo>
                  <a:pt x="1305838" y="2242345"/>
                  <a:pt x="1351767" y="2187022"/>
                  <a:pt x="1396652" y="1997044"/>
                </a:cubicBezTo>
                <a:cubicBezTo>
                  <a:pt x="1441537" y="1807066"/>
                  <a:pt x="1497904" y="1260096"/>
                  <a:pt x="1534438" y="963647"/>
                </a:cubicBezTo>
                <a:cubicBezTo>
                  <a:pt x="1570972" y="667198"/>
                  <a:pt x="1591849" y="374923"/>
                  <a:pt x="1615857" y="218348"/>
                </a:cubicBezTo>
                <a:cubicBezTo>
                  <a:pt x="1639865" y="61773"/>
                  <a:pt x="1657610" y="49247"/>
                  <a:pt x="1678487" y="24195"/>
                </a:cubicBezTo>
                <a:cubicBezTo>
                  <a:pt x="1699364" y="-857"/>
                  <a:pt x="1715021" y="-21734"/>
                  <a:pt x="1741117" y="68036"/>
                </a:cubicBezTo>
                <a:cubicBezTo>
                  <a:pt x="1767213" y="157806"/>
                  <a:pt x="1799573" y="304987"/>
                  <a:pt x="1835063" y="562814"/>
                </a:cubicBezTo>
                <a:cubicBezTo>
                  <a:pt x="1870554" y="820641"/>
                  <a:pt x="1921701" y="1363436"/>
                  <a:pt x="1954060" y="1615000"/>
                </a:cubicBezTo>
                <a:cubicBezTo>
                  <a:pt x="1986419" y="1866564"/>
                  <a:pt x="2004164" y="1982430"/>
                  <a:pt x="2029216" y="2072200"/>
                </a:cubicBezTo>
                <a:cubicBezTo>
                  <a:pt x="2054268" y="2161970"/>
                  <a:pt x="2070969" y="2250696"/>
                  <a:pt x="2104372" y="2153619"/>
                </a:cubicBezTo>
                <a:cubicBezTo>
                  <a:pt x="2137775" y="2056542"/>
                  <a:pt x="2188922" y="1785146"/>
                  <a:pt x="2229632" y="1489740"/>
                </a:cubicBezTo>
                <a:cubicBezTo>
                  <a:pt x="2270342" y="1194335"/>
                  <a:pt x="2318359" y="617093"/>
                  <a:pt x="2348630" y="381186"/>
                </a:cubicBezTo>
                <a:cubicBezTo>
                  <a:pt x="2378901" y="145279"/>
                  <a:pt x="2390383" y="133797"/>
                  <a:pt x="2411260" y="74299"/>
                </a:cubicBezTo>
                <a:cubicBezTo>
                  <a:pt x="2432137" y="14801"/>
                  <a:pt x="2451970" y="-13383"/>
                  <a:pt x="2473890" y="24195"/>
                </a:cubicBezTo>
                <a:cubicBezTo>
                  <a:pt x="2495810" y="61773"/>
                  <a:pt x="2497898" y="-18603"/>
                  <a:pt x="2542783" y="299767"/>
                </a:cubicBezTo>
                <a:cubicBezTo>
                  <a:pt x="2587668" y="618137"/>
                  <a:pt x="2687877" y="1635877"/>
                  <a:pt x="2743200" y="1934414"/>
                </a:cubicBezTo>
                <a:cubicBezTo>
                  <a:pt x="2798523" y="2232951"/>
                  <a:pt x="2840277" y="2140049"/>
                  <a:pt x="2874723" y="2090989"/>
                </a:cubicBezTo>
                <a:cubicBezTo>
                  <a:pt x="2909169" y="2041929"/>
                  <a:pt x="2909170" y="1951115"/>
                  <a:pt x="2949879" y="1640052"/>
                </a:cubicBezTo>
                <a:cubicBezTo>
                  <a:pt x="2990588" y="1328989"/>
                  <a:pt x="3068876" y="486614"/>
                  <a:pt x="3118980" y="224611"/>
                </a:cubicBezTo>
                <a:cubicBezTo>
                  <a:pt x="3169084" y="-37392"/>
                  <a:pt x="3213970" y="-1901"/>
                  <a:pt x="3250504" y="68036"/>
                </a:cubicBezTo>
                <a:cubicBezTo>
                  <a:pt x="3287038" y="137973"/>
                  <a:pt x="3297477" y="334214"/>
                  <a:pt x="3338186" y="644233"/>
                </a:cubicBezTo>
                <a:cubicBezTo>
                  <a:pt x="3378895" y="954252"/>
                  <a:pt x="3456139" y="1678674"/>
                  <a:pt x="3494761" y="1928151"/>
                </a:cubicBezTo>
                <a:cubicBezTo>
                  <a:pt x="3533383" y="2177628"/>
                  <a:pt x="3544865" y="2110822"/>
                  <a:pt x="3569917" y="2141093"/>
                </a:cubicBezTo>
                <a:cubicBezTo>
                  <a:pt x="3594969" y="2171364"/>
                  <a:pt x="3622109" y="2184934"/>
                  <a:pt x="3645073" y="2109778"/>
                </a:cubicBezTo>
                <a:cubicBezTo>
                  <a:pt x="3668037" y="2034622"/>
                  <a:pt x="3668038" y="1999131"/>
                  <a:pt x="3707704" y="1690156"/>
                </a:cubicBezTo>
                <a:cubicBezTo>
                  <a:pt x="3747370" y="1381181"/>
                  <a:pt x="3835052" y="530455"/>
                  <a:pt x="3883068" y="255926"/>
                </a:cubicBezTo>
                <a:cubicBezTo>
                  <a:pt x="3931084" y="-18603"/>
                  <a:pt x="3958224" y="-15471"/>
                  <a:pt x="3995802" y="42984"/>
                </a:cubicBezTo>
                <a:cubicBezTo>
                  <a:pt x="4033380" y="101439"/>
                  <a:pt x="4066783" y="308118"/>
                  <a:pt x="4108536" y="606655"/>
                </a:cubicBezTo>
                <a:cubicBezTo>
                  <a:pt x="4150289" y="905192"/>
                  <a:pt x="4213964" y="1582642"/>
                  <a:pt x="4246323" y="1834206"/>
                </a:cubicBezTo>
                <a:cubicBezTo>
                  <a:pt x="4278682" y="2085770"/>
                  <a:pt x="4279726" y="2061762"/>
                  <a:pt x="4302690" y="2116041"/>
                </a:cubicBezTo>
                <a:cubicBezTo>
                  <a:pt x="4325654" y="2170320"/>
                  <a:pt x="4360101" y="2205811"/>
                  <a:pt x="4384109" y="2159882"/>
                </a:cubicBezTo>
                <a:cubicBezTo>
                  <a:pt x="4408117" y="2113953"/>
                  <a:pt x="4402898" y="2169277"/>
                  <a:pt x="4446739" y="1840469"/>
                </a:cubicBezTo>
                <a:cubicBezTo>
                  <a:pt x="4490580" y="1511661"/>
                  <a:pt x="4589745" y="456343"/>
                  <a:pt x="4647156" y="187033"/>
                </a:cubicBezTo>
                <a:cubicBezTo>
                  <a:pt x="4704567" y="-82277"/>
                  <a:pt x="4747364" y="59685"/>
                  <a:pt x="4791205" y="224611"/>
                </a:cubicBezTo>
                <a:cubicBezTo>
                  <a:pt x="4835046" y="389537"/>
                  <a:pt x="4870536" y="878052"/>
                  <a:pt x="4910202" y="1176589"/>
                </a:cubicBezTo>
                <a:cubicBezTo>
                  <a:pt x="4949868" y="1475126"/>
                  <a:pt x="4993710" y="1854039"/>
                  <a:pt x="5029200" y="2015833"/>
                </a:cubicBezTo>
                <a:cubicBezTo>
                  <a:pt x="5064690" y="2177627"/>
                  <a:pt x="5093918" y="2193285"/>
                  <a:pt x="5123145" y="2147356"/>
                </a:cubicBezTo>
                <a:cubicBezTo>
                  <a:pt x="5152372" y="2101427"/>
                  <a:pt x="5168030" y="2000175"/>
                  <a:pt x="5204564" y="1740260"/>
                </a:cubicBezTo>
                <a:cubicBezTo>
                  <a:pt x="5241098" y="1480345"/>
                  <a:pt x="5304772" y="863438"/>
                  <a:pt x="5342350" y="587866"/>
                </a:cubicBezTo>
                <a:cubicBezTo>
                  <a:pt x="5379928" y="312294"/>
                  <a:pt x="5399761" y="169288"/>
                  <a:pt x="5430032" y="86825"/>
                </a:cubicBezTo>
                <a:cubicBezTo>
                  <a:pt x="5460303" y="4362"/>
                  <a:pt x="5502057" y="54466"/>
                  <a:pt x="5523978" y="93088"/>
                </a:cubicBezTo>
                <a:cubicBezTo>
                  <a:pt x="5545899" y="131710"/>
                  <a:pt x="5538592" y="150498"/>
                  <a:pt x="5561556" y="318556"/>
                </a:cubicBezTo>
                <a:cubicBezTo>
                  <a:pt x="5584520" y="486613"/>
                  <a:pt x="5623142" y="794023"/>
                  <a:pt x="5661764" y="1101433"/>
                </a:cubicBezTo>
              </a:path>
            </a:pathLst>
          </a:cu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9F1A0739-52FB-49FD-B1DF-D6D930446DF4}"/>
              </a:ext>
            </a:extLst>
          </p:cNvPr>
          <p:cNvSpPr/>
          <p:nvPr/>
        </p:nvSpPr>
        <p:spPr>
          <a:xfrm>
            <a:off x="4737948" y="3565582"/>
            <a:ext cx="76251" cy="118662"/>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7EE08463-6184-401D-AD72-B6F32E63E5F4}"/>
              </a:ext>
            </a:extLst>
          </p:cNvPr>
          <p:cNvSpPr/>
          <p:nvPr/>
        </p:nvSpPr>
        <p:spPr>
          <a:xfrm>
            <a:off x="4168880" y="3023622"/>
            <a:ext cx="1268358" cy="1170012"/>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ED531886-B176-454B-B46F-C1D78C1F6BE0}"/>
              </a:ext>
            </a:extLst>
          </p:cNvPr>
          <p:cNvSpPr/>
          <p:nvPr/>
        </p:nvSpPr>
        <p:spPr>
          <a:xfrm>
            <a:off x="3565331" y="2486823"/>
            <a:ext cx="2491344" cy="2271990"/>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4859ED50-E916-4D50-82F7-B25D98DAD6C1}"/>
              </a:ext>
            </a:extLst>
          </p:cNvPr>
          <p:cNvSpPr/>
          <p:nvPr/>
        </p:nvSpPr>
        <p:spPr>
          <a:xfrm>
            <a:off x="2896627" y="1946790"/>
            <a:ext cx="3828639" cy="3677238"/>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C92F0EE7-FCD3-4E97-B74F-786B16101DC5}"/>
              </a:ext>
            </a:extLst>
          </p:cNvPr>
          <p:cNvSpPr/>
          <p:nvPr/>
        </p:nvSpPr>
        <p:spPr>
          <a:xfrm>
            <a:off x="2330245" y="1366684"/>
            <a:ext cx="5014450" cy="4837468"/>
          </a:xfrm>
          <a:prstGeom prst="ellipse">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49515E66-D151-496A-84D9-D70E5A323F0A}"/>
              </a:ext>
            </a:extLst>
          </p:cNvPr>
          <p:cNvSpPr/>
          <p:nvPr/>
        </p:nvSpPr>
        <p:spPr>
          <a:xfrm>
            <a:off x="2926867" y="1127468"/>
            <a:ext cx="5479814" cy="5175010"/>
          </a:xfrm>
          <a:prstGeom prst="ellipse">
            <a:avLst/>
          </a:prstGeom>
          <a:no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61F090B-060B-489E-A1FC-A8D6E492DB31}"/>
              </a:ext>
            </a:extLst>
          </p:cNvPr>
          <p:cNvSpPr txBox="1"/>
          <p:nvPr/>
        </p:nvSpPr>
        <p:spPr>
          <a:xfrm>
            <a:off x="8337756" y="1288263"/>
            <a:ext cx="3470786" cy="1323439"/>
          </a:xfrm>
          <a:prstGeom prst="rect">
            <a:avLst/>
          </a:prstGeom>
          <a:noFill/>
        </p:spPr>
        <p:txBody>
          <a:bodyPr wrap="square" rtlCol="0">
            <a:spAutoFit/>
          </a:bodyPr>
          <a:lstStyle/>
          <a:p>
            <a:r>
              <a:rPr lang="en-US" sz="1600" dirty="0"/>
              <a:t>Now consider the waves emitted by</a:t>
            </a:r>
          </a:p>
          <a:p>
            <a:r>
              <a:rPr lang="en-US" sz="1600" dirty="0"/>
              <a:t>both towers, assuming they have same </a:t>
            </a:r>
          </a:p>
          <a:p>
            <a:r>
              <a:rPr lang="en-US" sz="1600" dirty="0"/>
              <a:t>wavelength, but allowing for possibility that they have different phase constants.  </a:t>
            </a:r>
          </a:p>
        </p:txBody>
      </p:sp>
      <p:cxnSp>
        <p:nvCxnSpPr>
          <p:cNvPr id="9" name="Straight Arrow Connector 8">
            <a:extLst>
              <a:ext uri="{FF2B5EF4-FFF2-40B4-BE49-F238E27FC236}">
                <a16:creationId xmlns:a16="http://schemas.microsoft.com/office/drawing/2014/main" id="{5F79AF9F-7243-42D1-B90D-7FB5C6AA75F1}"/>
              </a:ext>
            </a:extLst>
          </p:cNvPr>
          <p:cNvCxnSpPr>
            <a:cxnSpLocks/>
          </p:cNvCxnSpPr>
          <p:nvPr/>
        </p:nvCxnSpPr>
        <p:spPr>
          <a:xfrm flipH="1" flipV="1">
            <a:off x="2926867" y="3565582"/>
            <a:ext cx="5391226" cy="1113444"/>
          </a:xfrm>
          <a:prstGeom prst="straightConnector1">
            <a:avLst/>
          </a:prstGeom>
          <a:ln>
            <a:prstDash val="dash"/>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A84E2F26-7BA7-409C-A5EC-1CA736877C7E}"/>
              </a:ext>
            </a:extLst>
          </p:cNvPr>
          <p:cNvCxnSpPr>
            <a:cxnSpLocks/>
          </p:cNvCxnSpPr>
          <p:nvPr/>
        </p:nvCxnSpPr>
        <p:spPr>
          <a:xfrm flipH="1" flipV="1">
            <a:off x="3785321" y="3030227"/>
            <a:ext cx="4532772" cy="1642194"/>
          </a:xfrm>
          <a:prstGeom prst="straightConnector1">
            <a:avLst/>
          </a:prstGeom>
          <a:ln>
            <a:prstDash val="dash"/>
            <a:tailEnd type="triangle"/>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3B66BB53-9E14-4B53-9004-17363641263F}"/>
              </a:ext>
            </a:extLst>
          </p:cNvPr>
          <p:cNvCxnSpPr>
            <a:cxnSpLocks/>
          </p:cNvCxnSpPr>
          <p:nvPr/>
        </p:nvCxnSpPr>
        <p:spPr>
          <a:xfrm flipH="1" flipV="1">
            <a:off x="4494743" y="1413067"/>
            <a:ext cx="3823350" cy="3259354"/>
          </a:xfrm>
          <a:prstGeom prst="straightConnector1">
            <a:avLst/>
          </a:prstGeom>
          <a:ln>
            <a:prstDash val="dash"/>
            <a:tailEnd type="triangle"/>
          </a:ln>
        </p:spPr>
        <p:style>
          <a:lnRef idx="1">
            <a:schemeClr val="dk1"/>
          </a:lnRef>
          <a:fillRef idx="0">
            <a:schemeClr val="dk1"/>
          </a:fillRef>
          <a:effectRef idx="0">
            <a:schemeClr val="dk1"/>
          </a:effectRef>
          <a:fontRef idx="minor">
            <a:schemeClr val="tx1"/>
          </a:fontRef>
        </p:style>
      </p:cxnSp>
      <p:cxnSp>
        <p:nvCxnSpPr>
          <p:cNvPr id="40" name="Straight Arrow Connector 39">
            <a:extLst>
              <a:ext uri="{FF2B5EF4-FFF2-40B4-BE49-F238E27FC236}">
                <a16:creationId xmlns:a16="http://schemas.microsoft.com/office/drawing/2014/main" id="{E3D4D8CD-370A-4F86-91C2-7099C0137A16}"/>
              </a:ext>
            </a:extLst>
          </p:cNvPr>
          <p:cNvCxnSpPr>
            <a:cxnSpLocks/>
          </p:cNvCxnSpPr>
          <p:nvPr/>
        </p:nvCxnSpPr>
        <p:spPr>
          <a:xfrm flipH="1" flipV="1">
            <a:off x="6295619" y="1798469"/>
            <a:ext cx="2042137" cy="2873952"/>
          </a:xfrm>
          <a:prstGeom prst="straightConnector1">
            <a:avLst/>
          </a:prstGeom>
          <a:ln>
            <a:prstDash val="dash"/>
            <a:tailEnd type="triangle"/>
          </a:ln>
        </p:spPr>
        <p:style>
          <a:lnRef idx="1">
            <a:schemeClr val="dk1"/>
          </a:lnRef>
          <a:fillRef idx="0">
            <a:schemeClr val="dk1"/>
          </a:fillRef>
          <a:effectRef idx="0">
            <a:schemeClr val="dk1"/>
          </a:effectRef>
          <a:fontRef idx="minor">
            <a:schemeClr val="tx1"/>
          </a:fontRef>
        </p:style>
      </p:cxnSp>
      <p:sp>
        <p:nvSpPr>
          <p:cNvPr id="41" name="TextBox 40">
            <a:extLst>
              <a:ext uri="{FF2B5EF4-FFF2-40B4-BE49-F238E27FC236}">
                <a16:creationId xmlns:a16="http://schemas.microsoft.com/office/drawing/2014/main" id="{C7A58C79-C192-47CD-B948-151A6E1A91C6}"/>
              </a:ext>
            </a:extLst>
          </p:cNvPr>
          <p:cNvSpPr txBox="1"/>
          <p:nvPr/>
        </p:nvSpPr>
        <p:spPr>
          <a:xfrm>
            <a:off x="8466518" y="4019582"/>
            <a:ext cx="3715697" cy="1323439"/>
          </a:xfrm>
          <a:prstGeom prst="rect">
            <a:avLst/>
          </a:prstGeom>
          <a:noFill/>
        </p:spPr>
        <p:txBody>
          <a:bodyPr wrap="square" rtlCol="0">
            <a:spAutoFit/>
          </a:bodyPr>
          <a:lstStyle/>
          <a:p>
            <a:r>
              <a:rPr lang="en-US" sz="1600" dirty="0"/>
              <a:t>Points where circles intersect would</a:t>
            </a:r>
          </a:p>
          <a:p>
            <a:r>
              <a:rPr lang="en-US" sz="1600" dirty="0"/>
              <a:t>be where the waves are in phase, generating a double amplitude oscillation (like antinodes), some of which are illustrated…</a:t>
            </a:r>
          </a:p>
        </p:txBody>
      </p:sp>
      <p:sp>
        <p:nvSpPr>
          <p:cNvPr id="42" name="TextBox 41">
            <a:extLst>
              <a:ext uri="{FF2B5EF4-FFF2-40B4-BE49-F238E27FC236}">
                <a16:creationId xmlns:a16="http://schemas.microsoft.com/office/drawing/2014/main" id="{7B308E3A-8FFD-4385-8F06-35133A989DA6}"/>
              </a:ext>
            </a:extLst>
          </p:cNvPr>
          <p:cNvSpPr txBox="1"/>
          <p:nvPr/>
        </p:nvSpPr>
        <p:spPr>
          <a:xfrm>
            <a:off x="8489228" y="5410042"/>
            <a:ext cx="3715697" cy="1323439"/>
          </a:xfrm>
          <a:prstGeom prst="rect">
            <a:avLst/>
          </a:prstGeom>
          <a:noFill/>
        </p:spPr>
        <p:txBody>
          <a:bodyPr wrap="square" rtlCol="0">
            <a:spAutoFit/>
          </a:bodyPr>
          <a:lstStyle/>
          <a:p>
            <a:r>
              <a:rPr lang="en-US" sz="1600" dirty="0"/>
              <a:t>Points where one tower’s circle lies directly in between the other tower’s circles would be exactly out of phase, and would produce a 0 amplitude oscillation, like a node.  For instance,</a:t>
            </a:r>
          </a:p>
        </p:txBody>
      </p:sp>
      <p:cxnSp>
        <p:nvCxnSpPr>
          <p:cNvPr id="43" name="Straight Arrow Connector 42">
            <a:extLst>
              <a:ext uri="{FF2B5EF4-FFF2-40B4-BE49-F238E27FC236}">
                <a16:creationId xmlns:a16="http://schemas.microsoft.com/office/drawing/2014/main" id="{3FD39968-000B-4A3B-9B17-28FE2F9548FB}"/>
              </a:ext>
            </a:extLst>
          </p:cNvPr>
          <p:cNvCxnSpPr>
            <a:cxnSpLocks/>
          </p:cNvCxnSpPr>
          <p:nvPr/>
        </p:nvCxnSpPr>
        <p:spPr>
          <a:xfrm flipH="1" flipV="1">
            <a:off x="3865477" y="5663359"/>
            <a:ext cx="4555855" cy="233180"/>
          </a:xfrm>
          <a:prstGeom prst="straightConnector1">
            <a:avLst/>
          </a:prstGeom>
          <a:ln>
            <a:prstDash val="solid"/>
            <a:tailEnd type="triangle"/>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D577A5DF-FB1B-4003-8807-3737139DC809}"/>
              </a:ext>
            </a:extLst>
          </p:cNvPr>
          <p:cNvCxnSpPr>
            <a:cxnSpLocks/>
            <a:endCxn id="30" idx="3"/>
          </p:cNvCxnSpPr>
          <p:nvPr/>
        </p:nvCxnSpPr>
        <p:spPr>
          <a:xfrm flipH="1" flipV="1">
            <a:off x="4245573" y="5088842"/>
            <a:ext cx="4161108" cy="821464"/>
          </a:xfrm>
          <a:prstGeom prst="straightConnector1">
            <a:avLst/>
          </a:prstGeom>
          <a:ln>
            <a:prstDash val="solid"/>
            <a:tailEnd type="triangle"/>
          </a:ln>
        </p:spPr>
        <p:style>
          <a:lnRef idx="1">
            <a:schemeClr val="dk1"/>
          </a:lnRef>
          <a:fillRef idx="0">
            <a:schemeClr val="dk1"/>
          </a:fillRef>
          <a:effectRef idx="0">
            <a:schemeClr val="dk1"/>
          </a:effectRef>
          <a:fontRef idx="minor">
            <a:schemeClr val="tx1"/>
          </a:fontRef>
        </p:style>
      </p:cxnSp>
      <p:cxnSp>
        <p:nvCxnSpPr>
          <p:cNvPr id="48" name="Straight Arrow Connector 47">
            <a:extLst>
              <a:ext uri="{FF2B5EF4-FFF2-40B4-BE49-F238E27FC236}">
                <a16:creationId xmlns:a16="http://schemas.microsoft.com/office/drawing/2014/main" id="{89F12A15-0AAC-4B65-89B4-2FA954326841}"/>
              </a:ext>
            </a:extLst>
          </p:cNvPr>
          <p:cNvCxnSpPr>
            <a:cxnSpLocks/>
          </p:cNvCxnSpPr>
          <p:nvPr/>
        </p:nvCxnSpPr>
        <p:spPr>
          <a:xfrm flipH="1" flipV="1">
            <a:off x="5786231" y="5355031"/>
            <a:ext cx="2551525" cy="538594"/>
          </a:xfrm>
          <a:prstGeom prst="straightConnector1">
            <a:avLst/>
          </a:prstGeom>
          <a:ln>
            <a:prstDash val="solid"/>
            <a:tailEnd type="triangle"/>
          </a:ln>
        </p:spPr>
        <p:style>
          <a:lnRef idx="1">
            <a:schemeClr val="dk1"/>
          </a:lnRef>
          <a:fillRef idx="0">
            <a:schemeClr val="dk1"/>
          </a:fillRef>
          <a:effectRef idx="0">
            <a:schemeClr val="dk1"/>
          </a:effectRef>
          <a:fontRef idx="minor">
            <a:schemeClr val="tx1"/>
          </a:fontRef>
        </p:style>
      </p:cxnSp>
      <p:cxnSp>
        <p:nvCxnSpPr>
          <p:cNvPr id="51" name="Straight Arrow Connector 50">
            <a:extLst>
              <a:ext uri="{FF2B5EF4-FFF2-40B4-BE49-F238E27FC236}">
                <a16:creationId xmlns:a16="http://schemas.microsoft.com/office/drawing/2014/main" id="{262F1A87-923B-4A37-8BB0-291D78DF589D}"/>
              </a:ext>
            </a:extLst>
          </p:cNvPr>
          <p:cNvCxnSpPr>
            <a:cxnSpLocks/>
          </p:cNvCxnSpPr>
          <p:nvPr/>
        </p:nvCxnSpPr>
        <p:spPr>
          <a:xfrm flipH="1" flipV="1">
            <a:off x="7216351" y="4563893"/>
            <a:ext cx="1169638" cy="1329732"/>
          </a:xfrm>
          <a:prstGeom prst="straightConnector1">
            <a:avLst/>
          </a:prstGeom>
          <a:ln>
            <a:prstDash val="solid"/>
            <a:tailEnd type="triangle"/>
          </a:ln>
        </p:spPr>
        <p:style>
          <a:lnRef idx="1">
            <a:schemeClr val="dk1"/>
          </a:lnRef>
          <a:fillRef idx="0">
            <a:schemeClr val="dk1"/>
          </a:fillRef>
          <a:effectRef idx="0">
            <a:schemeClr val="dk1"/>
          </a:effectRef>
          <a:fontRef idx="minor">
            <a:schemeClr val="tx1"/>
          </a:fontRef>
        </p:style>
      </p:cxnSp>
      <p:sp>
        <p:nvSpPr>
          <p:cNvPr id="54" name="TextBox 53">
            <a:extLst>
              <a:ext uri="{FF2B5EF4-FFF2-40B4-BE49-F238E27FC236}">
                <a16:creationId xmlns:a16="http://schemas.microsoft.com/office/drawing/2014/main" id="{ADFE3B3D-FCD0-49A3-8FCF-16D2A794F135}"/>
              </a:ext>
            </a:extLst>
          </p:cNvPr>
          <p:cNvSpPr txBox="1"/>
          <p:nvPr/>
        </p:nvSpPr>
        <p:spPr>
          <a:xfrm>
            <a:off x="104239" y="1337166"/>
            <a:ext cx="2189704" cy="584775"/>
          </a:xfrm>
          <a:prstGeom prst="rect">
            <a:avLst/>
          </a:prstGeom>
          <a:noFill/>
        </p:spPr>
        <p:txBody>
          <a:bodyPr wrap="square" rtlCol="0">
            <a:spAutoFit/>
          </a:bodyPr>
          <a:lstStyle/>
          <a:p>
            <a:r>
              <a:rPr lang="en-US" sz="1600" dirty="0"/>
              <a:t>We want to calculate where such points lie.  </a:t>
            </a:r>
          </a:p>
        </p:txBody>
      </p:sp>
      <p:graphicFrame>
        <p:nvGraphicFramePr>
          <p:cNvPr id="55" name="Object 54">
            <a:extLst>
              <a:ext uri="{FF2B5EF4-FFF2-40B4-BE49-F238E27FC236}">
                <a16:creationId xmlns:a16="http://schemas.microsoft.com/office/drawing/2014/main" id="{8BC6314F-9874-41BA-8D17-16FF75948BA4}"/>
              </a:ext>
            </a:extLst>
          </p:cNvPr>
          <p:cNvGraphicFramePr>
            <a:graphicFrameLocks noChangeAspect="1"/>
          </p:cNvGraphicFramePr>
          <p:nvPr>
            <p:extLst>
              <p:ext uri="{D42A27DB-BD31-4B8C-83A1-F6EECF244321}">
                <p14:modId xmlns:p14="http://schemas.microsoft.com/office/powerpoint/2010/main" val="3342738064"/>
              </p:ext>
            </p:extLst>
          </p:nvPr>
        </p:nvGraphicFramePr>
        <p:xfrm>
          <a:off x="155053" y="6076923"/>
          <a:ext cx="3787571" cy="660397"/>
        </p:xfrm>
        <a:graphic>
          <a:graphicData uri="http://schemas.openxmlformats.org/presentationml/2006/ole">
            <mc:AlternateContent xmlns:mc="http://schemas.openxmlformats.org/markup-compatibility/2006">
              <mc:Choice xmlns:v="urn:schemas-microsoft-com:vml" Requires="v">
                <p:oleObj spid="_x0000_s72836" name="Equation" r:id="rId7" imgW="2476440" imgH="431640" progId="Equation.DSMT4">
                  <p:embed/>
                </p:oleObj>
              </mc:Choice>
              <mc:Fallback>
                <p:oleObj name="Equation" r:id="rId7" imgW="2476440" imgH="431640" progId="Equation.DSMT4">
                  <p:embed/>
                  <p:pic>
                    <p:nvPicPr>
                      <p:cNvPr id="0" name=""/>
                      <p:cNvPicPr/>
                      <p:nvPr/>
                    </p:nvPicPr>
                    <p:blipFill>
                      <a:blip r:embed="rId8"/>
                      <a:stretch>
                        <a:fillRect/>
                      </a:stretch>
                    </p:blipFill>
                    <p:spPr>
                      <a:xfrm>
                        <a:off x="155053" y="6076923"/>
                        <a:ext cx="3787571" cy="660397"/>
                      </a:xfrm>
                      <a:prstGeom prst="rect">
                        <a:avLst/>
                      </a:prstGeom>
                    </p:spPr>
                  </p:pic>
                </p:oleObj>
              </mc:Fallback>
            </mc:AlternateContent>
          </a:graphicData>
        </a:graphic>
      </p:graphicFrame>
      <p:cxnSp>
        <p:nvCxnSpPr>
          <p:cNvPr id="58" name="Straight Arrow Connector 57">
            <a:extLst>
              <a:ext uri="{FF2B5EF4-FFF2-40B4-BE49-F238E27FC236}">
                <a16:creationId xmlns:a16="http://schemas.microsoft.com/office/drawing/2014/main" id="{F511CCF8-0E62-4C39-A937-21B13D114DD8}"/>
              </a:ext>
            </a:extLst>
          </p:cNvPr>
          <p:cNvCxnSpPr>
            <a:cxnSpLocks/>
            <a:stCxn id="32" idx="2"/>
            <a:endCxn id="62" idx="4"/>
          </p:cNvCxnSpPr>
          <p:nvPr/>
        </p:nvCxnSpPr>
        <p:spPr>
          <a:xfrm flipH="1" flipV="1">
            <a:off x="2684012" y="1033081"/>
            <a:ext cx="2053936" cy="259183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0" name="Straight Arrow Connector 59">
            <a:extLst>
              <a:ext uri="{FF2B5EF4-FFF2-40B4-BE49-F238E27FC236}">
                <a16:creationId xmlns:a16="http://schemas.microsoft.com/office/drawing/2014/main" id="{2742BDFC-0AD2-49D6-9AB3-8E7A3C77B4B3}"/>
              </a:ext>
            </a:extLst>
          </p:cNvPr>
          <p:cNvCxnSpPr>
            <a:cxnSpLocks/>
            <a:endCxn id="62" idx="5"/>
          </p:cNvCxnSpPr>
          <p:nvPr/>
        </p:nvCxnSpPr>
        <p:spPr>
          <a:xfrm flipH="1" flipV="1">
            <a:off x="2718773" y="1017446"/>
            <a:ext cx="2983936" cy="254813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62" name="Oval 61">
            <a:extLst>
              <a:ext uri="{FF2B5EF4-FFF2-40B4-BE49-F238E27FC236}">
                <a16:creationId xmlns:a16="http://schemas.microsoft.com/office/drawing/2014/main" id="{2A95A050-585F-446C-A2C1-E5CBA43E95E8}"/>
              </a:ext>
            </a:extLst>
          </p:cNvPr>
          <p:cNvSpPr/>
          <p:nvPr/>
        </p:nvSpPr>
        <p:spPr>
          <a:xfrm>
            <a:off x="2634851" y="926320"/>
            <a:ext cx="98321" cy="10676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3" name="Object 62">
            <a:extLst>
              <a:ext uri="{FF2B5EF4-FFF2-40B4-BE49-F238E27FC236}">
                <a16:creationId xmlns:a16="http://schemas.microsoft.com/office/drawing/2014/main" id="{16938BC6-B86F-4AD8-A2FD-24540B0CD426}"/>
              </a:ext>
            </a:extLst>
          </p:cNvPr>
          <p:cNvGraphicFramePr>
            <a:graphicFrameLocks noChangeAspect="1"/>
          </p:cNvGraphicFramePr>
          <p:nvPr>
            <p:extLst>
              <p:ext uri="{D42A27DB-BD31-4B8C-83A1-F6EECF244321}">
                <p14:modId xmlns:p14="http://schemas.microsoft.com/office/powerpoint/2010/main" val="613459186"/>
              </p:ext>
            </p:extLst>
          </p:nvPr>
        </p:nvGraphicFramePr>
        <p:xfrm>
          <a:off x="2741754" y="1492428"/>
          <a:ext cx="205132" cy="436595"/>
        </p:xfrm>
        <a:graphic>
          <a:graphicData uri="http://schemas.openxmlformats.org/presentationml/2006/ole">
            <mc:AlternateContent xmlns:mc="http://schemas.openxmlformats.org/markup-compatibility/2006">
              <mc:Choice xmlns:v="urn:schemas-microsoft-com:vml" Requires="v">
                <p:oleObj spid="_x0000_s72837" name="Equation" r:id="rId9" imgW="126720" imgH="228600" progId="Equation.DSMT4">
                  <p:embed/>
                </p:oleObj>
              </mc:Choice>
              <mc:Fallback>
                <p:oleObj name="Equation" r:id="rId9" imgW="126720" imgH="228600" progId="Equation.DSMT4">
                  <p:embed/>
                  <p:pic>
                    <p:nvPicPr>
                      <p:cNvPr id="0" name=""/>
                      <p:cNvPicPr/>
                      <p:nvPr/>
                    </p:nvPicPr>
                    <p:blipFill>
                      <a:blip r:embed="rId10"/>
                      <a:stretch>
                        <a:fillRect/>
                      </a:stretch>
                    </p:blipFill>
                    <p:spPr>
                      <a:xfrm>
                        <a:off x="2741754" y="1492428"/>
                        <a:ext cx="205132" cy="436595"/>
                      </a:xfrm>
                      <a:prstGeom prst="rect">
                        <a:avLst/>
                      </a:prstGeom>
                    </p:spPr>
                  </p:pic>
                </p:oleObj>
              </mc:Fallback>
            </mc:AlternateContent>
          </a:graphicData>
        </a:graphic>
      </p:graphicFrame>
      <p:graphicFrame>
        <p:nvGraphicFramePr>
          <p:cNvPr id="64" name="Object 63">
            <a:extLst>
              <a:ext uri="{FF2B5EF4-FFF2-40B4-BE49-F238E27FC236}">
                <a16:creationId xmlns:a16="http://schemas.microsoft.com/office/drawing/2014/main" id="{40409882-89A7-4A75-B19F-EC1266B736D4}"/>
              </a:ext>
            </a:extLst>
          </p:cNvPr>
          <p:cNvGraphicFramePr>
            <a:graphicFrameLocks noChangeAspect="1"/>
          </p:cNvGraphicFramePr>
          <p:nvPr>
            <p:extLst>
              <p:ext uri="{D42A27DB-BD31-4B8C-83A1-F6EECF244321}">
                <p14:modId xmlns:p14="http://schemas.microsoft.com/office/powerpoint/2010/main" val="1539890525"/>
              </p:ext>
            </p:extLst>
          </p:nvPr>
        </p:nvGraphicFramePr>
        <p:xfrm>
          <a:off x="3397250" y="1228725"/>
          <a:ext cx="266700" cy="436563"/>
        </p:xfrm>
        <a:graphic>
          <a:graphicData uri="http://schemas.openxmlformats.org/presentationml/2006/ole">
            <mc:AlternateContent xmlns:mc="http://schemas.openxmlformats.org/markup-compatibility/2006">
              <mc:Choice xmlns:v="urn:schemas-microsoft-com:vml" Requires="v">
                <p:oleObj spid="_x0000_s72838" name="Equation" r:id="rId11" imgW="139680" imgH="228600" progId="Equation.DSMT4">
                  <p:embed/>
                </p:oleObj>
              </mc:Choice>
              <mc:Fallback>
                <p:oleObj name="Equation" r:id="rId11" imgW="139680" imgH="228600" progId="Equation.DSMT4">
                  <p:embed/>
                  <p:pic>
                    <p:nvPicPr>
                      <p:cNvPr id="63" name="Object 62">
                        <a:extLst>
                          <a:ext uri="{FF2B5EF4-FFF2-40B4-BE49-F238E27FC236}">
                            <a16:creationId xmlns:a16="http://schemas.microsoft.com/office/drawing/2014/main" id="{16938BC6-B86F-4AD8-A2FD-24540B0CD426}"/>
                          </a:ext>
                        </a:extLst>
                      </p:cNvPr>
                      <p:cNvPicPr/>
                      <p:nvPr/>
                    </p:nvPicPr>
                    <p:blipFill>
                      <a:blip r:embed="rId12"/>
                      <a:stretch>
                        <a:fillRect/>
                      </a:stretch>
                    </p:blipFill>
                    <p:spPr>
                      <a:xfrm>
                        <a:off x="3397250" y="1228725"/>
                        <a:ext cx="266700" cy="436563"/>
                      </a:xfrm>
                      <a:prstGeom prst="rect">
                        <a:avLst/>
                      </a:prstGeom>
                    </p:spPr>
                  </p:pic>
                </p:oleObj>
              </mc:Fallback>
            </mc:AlternateContent>
          </a:graphicData>
        </a:graphic>
      </p:graphicFrame>
      <p:sp>
        <p:nvSpPr>
          <p:cNvPr id="67" name="TextBox 66">
            <a:extLst>
              <a:ext uri="{FF2B5EF4-FFF2-40B4-BE49-F238E27FC236}">
                <a16:creationId xmlns:a16="http://schemas.microsoft.com/office/drawing/2014/main" id="{82CE27E2-00E4-4208-B4FF-1904A71070F4}"/>
              </a:ext>
            </a:extLst>
          </p:cNvPr>
          <p:cNvSpPr txBox="1"/>
          <p:nvPr/>
        </p:nvSpPr>
        <p:spPr>
          <a:xfrm>
            <a:off x="97232" y="2034285"/>
            <a:ext cx="2433680" cy="830997"/>
          </a:xfrm>
          <a:prstGeom prst="rect">
            <a:avLst/>
          </a:prstGeom>
          <a:noFill/>
        </p:spPr>
        <p:txBody>
          <a:bodyPr wrap="none" rtlCol="0">
            <a:spAutoFit/>
          </a:bodyPr>
          <a:lstStyle/>
          <a:p>
            <a:r>
              <a:rPr lang="en-US" sz="1600" dirty="0"/>
              <a:t>Consider phase difference</a:t>
            </a:r>
          </a:p>
          <a:p>
            <a:r>
              <a:rPr lang="en-US" sz="1600" dirty="0"/>
              <a:t>between the two waves at </a:t>
            </a:r>
          </a:p>
          <a:p>
            <a:r>
              <a:rPr lang="en-US" sz="1600" dirty="0"/>
              <a:t>some arbitrary point.</a:t>
            </a:r>
          </a:p>
        </p:txBody>
      </p:sp>
      <p:graphicFrame>
        <p:nvGraphicFramePr>
          <p:cNvPr id="68" name="Object 67">
            <a:extLst>
              <a:ext uri="{FF2B5EF4-FFF2-40B4-BE49-F238E27FC236}">
                <a16:creationId xmlns:a16="http://schemas.microsoft.com/office/drawing/2014/main" id="{BF0FF24B-F9BC-4D96-9A9B-41AC6628EA84}"/>
              </a:ext>
            </a:extLst>
          </p:cNvPr>
          <p:cNvGraphicFramePr>
            <a:graphicFrameLocks noChangeAspect="1"/>
          </p:cNvGraphicFramePr>
          <p:nvPr>
            <p:extLst>
              <p:ext uri="{D42A27DB-BD31-4B8C-83A1-F6EECF244321}">
                <p14:modId xmlns:p14="http://schemas.microsoft.com/office/powerpoint/2010/main" val="3664553332"/>
              </p:ext>
            </p:extLst>
          </p:nvPr>
        </p:nvGraphicFramePr>
        <p:xfrm>
          <a:off x="136114" y="3760357"/>
          <a:ext cx="1143000" cy="331787"/>
        </p:xfrm>
        <a:graphic>
          <a:graphicData uri="http://schemas.openxmlformats.org/presentationml/2006/ole">
            <mc:AlternateContent xmlns:mc="http://schemas.openxmlformats.org/markup-compatibility/2006">
              <mc:Choice xmlns:v="urn:schemas-microsoft-com:vml" Requires="v">
                <p:oleObj spid="_x0000_s72839" name="Equation" r:id="rId13" imgW="787320" imgH="228600" progId="Equation.DSMT4">
                  <p:embed/>
                </p:oleObj>
              </mc:Choice>
              <mc:Fallback>
                <p:oleObj name="Equation" r:id="rId13" imgW="787320" imgH="228600" progId="Equation.DSMT4">
                  <p:embed/>
                  <p:pic>
                    <p:nvPicPr>
                      <p:cNvPr id="0" name=""/>
                      <p:cNvPicPr/>
                      <p:nvPr/>
                    </p:nvPicPr>
                    <p:blipFill>
                      <a:blip r:embed="rId14"/>
                      <a:stretch>
                        <a:fillRect/>
                      </a:stretch>
                    </p:blipFill>
                    <p:spPr>
                      <a:xfrm>
                        <a:off x="136114" y="3760357"/>
                        <a:ext cx="1143000" cy="331787"/>
                      </a:xfrm>
                      <a:prstGeom prst="rect">
                        <a:avLst/>
                      </a:prstGeom>
                    </p:spPr>
                  </p:pic>
                </p:oleObj>
              </mc:Fallback>
            </mc:AlternateContent>
          </a:graphicData>
        </a:graphic>
      </p:graphicFrame>
      <p:sp>
        <p:nvSpPr>
          <p:cNvPr id="69" name="TextBox 68">
            <a:extLst>
              <a:ext uri="{FF2B5EF4-FFF2-40B4-BE49-F238E27FC236}">
                <a16:creationId xmlns:a16="http://schemas.microsoft.com/office/drawing/2014/main" id="{04F01F5F-9335-4D42-9570-4CA6FD2EE987}"/>
              </a:ext>
            </a:extLst>
          </p:cNvPr>
          <p:cNvSpPr txBox="1"/>
          <p:nvPr/>
        </p:nvSpPr>
        <p:spPr>
          <a:xfrm>
            <a:off x="124592" y="5420496"/>
            <a:ext cx="652743" cy="338554"/>
          </a:xfrm>
          <a:prstGeom prst="rect">
            <a:avLst/>
          </a:prstGeom>
          <a:noFill/>
        </p:spPr>
        <p:txBody>
          <a:bodyPr wrap="none" rtlCol="0">
            <a:spAutoFit/>
          </a:bodyPr>
          <a:lstStyle/>
          <a:p>
            <a:r>
              <a:rPr lang="en-US" sz="1600" dirty="0"/>
              <a:t>Then,</a:t>
            </a:r>
            <a:endParaRPr lang="en-US" dirty="0"/>
          </a:p>
        </p:txBody>
      </p:sp>
      <p:graphicFrame>
        <p:nvGraphicFramePr>
          <p:cNvPr id="70" name="Object 69">
            <a:extLst>
              <a:ext uri="{FF2B5EF4-FFF2-40B4-BE49-F238E27FC236}">
                <a16:creationId xmlns:a16="http://schemas.microsoft.com/office/drawing/2014/main" id="{AC1AD147-0770-418D-8C1F-031A47CC3333}"/>
              </a:ext>
            </a:extLst>
          </p:cNvPr>
          <p:cNvGraphicFramePr>
            <a:graphicFrameLocks noChangeAspect="1"/>
          </p:cNvGraphicFramePr>
          <p:nvPr>
            <p:extLst>
              <p:ext uri="{D42A27DB-BD31-4B8C-83A1-F6EECF244321}">
                <p14:modId xmlns:p14="http://schemas.microsoft.com/office/powerpoint/2010/main" val="1150454996"/>
              </p:ext>
            </p:extLst>
          </p:nvPr>
        </p:nvGraphicFramePr>
        <p:xfrm>
          <a:off x="124592" y="4193634"/>
          <a:ext cx="2009775" cy="663575"/>
        </p:xfrm>
        <a:graphic>
          <a:graphicData uri="http://schemas.openxmlformats.org/presentationml/2006/ole">
            <mc:AlternateContent xmlns:mc="http://schemas.openxmlformats.org/markup-compatibility/2006">
              <mc:Choice xmlns:v="urn:schemas-microsoft-com:vml" Requires="v">
                <p:oleObj spid="_x0000_s72840" name="Equation" r:id="rId15" imgW="1384200" imgH="457200" progId="Equation.DSMT4">
                  <p:embed/>
                </p:oleObj>
              </mc:Choice>
              <mc:Fallback>
                <p:oleObj name="Equation" r:id="rId15" imgW="1384200" imgH="457200" progId="Equation.DSMT4">
                  <p:embed/>
                  <p:pic>
                    <p:nvPicPr>
                      <p:cNvPr id="68" name="Object 67">
                        <a:extLst>
                          <a:ext uri="{FF2B5EF4-FFF2-40B4-BE49-F238E27FC236}">
                            <a16:creationId xmlns:a16="http://schemas.microsoft.com/office/drawing/2014/main" id="{BF0FF24B-F9BC-4D96-9A9B-41AC6628EA84}"/>
                          </a:ext>
                        </a:extLst>
                      </p:cNvPr>
                      <p:cNvPicPr/>
                      <p:nvPr/>
                    </p:nvPicPr>
                    <p:blipFill>
                      <a:blip r:embed="rId16"/>
                      <a:stretch>
                        <a:fillRect/>
                      </a:stretch>
                    </p:blipFill>
                    <p:spPr>
                      <a:xfrm>
                        <a:off x="124592" y="4193634"/>
                        <a:ext cx="2009775" cy="663575"/>
                      </a:xfrm>
                      <a:prstGeom prst="rect">
                        <a:avLst/>
                      </a:prstGeom>
                    </p:spPr>
                  </p:pic>
                </p:oleObj>
              </mc:Fallback>
            </mc:AlternateContent>
          </a:graphicData>
        </a:graphic>
      </p:graphicFrame>
      <p:graphicFrame>
        <p:nvGraphicFramePr>
          <p:cNvPr id="71" name="Object 70">
            <a:extLst>
              <a:ext uri="{FF2B5EF4-FFF2-40B4-BE49-F238E27FC236}">
                <a16:creationId xmlns:a16="http://schemas.microsoft.com/office/drawing/2014/main" id="{90FB218C-9520-414D-B4D4-212E7EC5B8D3}"/>
              </a:ext>
            </a:extLst>
          </p:cNvPr>
          <p:cNvGraphicFramePr>
            <a:graphicFrameLocks noChangeAspect="1"/>
          </p:cNvGraphicFramePr>
          <p:nvPr>
            <p:extLst>
              <p:ext uri="{D42A27DB-BD31-4B8C-83A1-F6EECF244321}">
                <p14:modId xmlns:p14="http://schemas.microsoft.com/office/powerpoint/2010/main" val="1322384538"/>
              </p:ext>
            </p:extLst>
          </p:nvPr>
        </p:nvGraphicFramePr>
        <p:xfrm>
          <a:off x="116720" y="4927236"/>
          <a:ext cx="1455738" cy="331787"/>
        </p:xfrm>
        <a:graphic>
          <a:graphicData uri="http://schemas.openxmlformats.org/presentationml/2006/ole">
            <mc:AlternateContent xmlns:mc="http://schemas.openxmlformats.org/markup-compatibility/2006">
              <mc:Choice xmlns:v="urn:schemas-microsoft-com:vml" Requires="v">
                <p:oleObj spid="_x0000_s72841" name="Equation" r:id="rId17" imgW="1002960" imgH="228600" progId="Equation.DSMT4">
                  <p:embed/>
                </p:oleObj>
              </mc:Choice>
              <mc:Fallback>
                <p:oleObj name="Equation" r:id="rId17" imgW="1002960" imgH="228600" progId="Equation.DSMT4">
                  <p:embed/>
                  <p:pic>
                    <p:nvPicPr>
                      <p:cNvPr id="68" name="Object 67">
                        <a:extLst>
                          <a:ext uri="{FF2B5EF4-FFF2-40B4-BE49-F238E27FC236}">
                            <a16:creationId xmlns:a16="http://schemas.microsoft.com/office/drawing/2014/main" id="{BF0FF24B-F9BC-4D96-9A9B-41AC6628EA84}"/>
                          </a:ext>
                        </a:extLst>
                      </p:cNvPr>
                      <p:cNvPicPr/>
                      <p:nvPr/>
                    </p:nvPicPr>
                    <p:blipFill>
                      <a:blip r:embed="rId18"/>
                      <a:stretch>
                        <a:fillRect/>
                      </a:stretch>
                    </p:blipFill>
                    <p:spPr>
                      <a:xfrm>
                        <a:off x="116720" y="4927236"/>
                        <a:ext cx="1455738" cy="331787"/>
                      </a:xfrm>
                      <a:prstGeom prst="rect">
                        <a:avLst/>
                      </a:prstGeom>
                    </p:spPr>
                  </p:pic>
                </p:oleObj>
              </mc:Fallback>
            </mc:AlternateContent>
          </a:graphicData>
        </a:graphic>
      </p:graphicFrame>
    </p:spTree>
    <p:extLst>
      <p:ext uri="{BB962C8B-B14F-4D97-AF65-F5344CB8AC3E}">
        <p14:creationId xmlns:p14="http://schemas.microsoft.com/office/powerpoint/2010/main" val="2614491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4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4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4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45"/>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48"/>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51"/>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54"/>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67"/>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62"/>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58"/>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63"/>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60"/>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64"/>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68"/>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nodeType="clickEffect">
                                  <p:stCondLst>
                                    <p:cond delay="0"/>
                                  </p:stCondLst>
                                  <p:childTnLst>
                                    <p:set>
                                      <p:cBhvr>
                                        <p:cTn id="130" dur="1" fill="hold">
                                          <p:stCondLst>
                                            <p:cond delay="0"/>
                                          </p:stCondLst>
                                        </p:cTn>
                                        <p:tgtEl>
                                          <p:spTgt spid="70"/>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71"/>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69"/>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41" grpId="0"/>
      <p:bldP spid="42" grpId="0"/>
      <p:bldP spid="54" grpId="0"/>
      <p:bldP spid="62" grpId="0" animBg="1"/>
      <p:bldP spid="67" grpId="0"/>
      <p:bldP spid="6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9F1F3-FFCC-48AD-9C99-E0585B76F00C}"/>
              </a:ext>
            </a:extLst>
          </p:cNvPr>
          <p:cNvSpPr txBox="1">
            <a:spLocks/>
          </p:cNvSpPr>
          <p:nvPr/>
        </p:nvSpPr>
        <p:spPr>
          <a:xfrm>
            <a:off x="3218889" y="184664"/>
            <a:ext cx="5202300"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D.4 Multisource Interference</a:t>
            </a:r>
          </a:p>
        </p:txBody>
      </p:sp>
      <p:pic>
        <p:nvPicPr>
          <p:cNvPr id="3" name="Picture 2">
            <a:extLst>
              <a:ext uri="{FF2B5EF4-FFF2-40B4-BE49-F238E27FC236}">
                <a16:creationId xmlns:a16="http://schemas.microsoft.com/office/drawing/2014/main" id="{DEE4EB3C-DDD7-4B4C-AA3E-D838F6501461}"/>
              </a:ext>
            </a:extLst>
          </p:cNvPr>
          <p:cNvPicPr>
            <a:picLocks noChangeAspect="1"/>
          </p:cNvPicPr>
          <p:nvPr/>
        </p:nvPicPr>
        <p:blipFill>
          <a:blip r:embed="rId3"/>
          <a:stretch>
            <a:fillRect/>
          </a:stretch>
        </p:blipFill>
        <p:spPr>
          <a:xfrm>
            <a:off x="182219" y="168421"/>
            <a:ext cx="997017" cy="1000950"/>
          </a:xfrm>
          <a:prstGeom prst="rect">
            <a:avLst/>
          </a:prstGeom>
        </p:spPr>
      </p:pic>
      <p:pic>
        <p:nvPicPr>
          <p:cNvPr id="4" name="Picture 3">
            <a:extLst>
              <a:ext uri="{FF2B5EF4-FFF2-40B4-BE49-F238E27FC236}">
                <a16:creationId xmlns:a16="http://schemas.microsoft.com/office/drawing/2014/main" id="{117952D8-C9D2-4208-9635-3A8DAEC213DE}"/>
              </a:ext>
            </a:extLst>
          </p:cNvPr>
          <p:cNvPicPr>
            <a:picLocks noChangeAspect="1"/>
          </p:cNvPicPr>
          <p:nvPr/>
        </p:nvPicPr>
        <p:blipFill>
          <a:blip r:embed="rId4"/>
          <a:stretch>
            <a:fillRect/>
          </a:stretch>
        </p:blipFill>
        <p:spPr>
          <a:xfrm>
            <a:off x="10581873" y="145224"/>
            <a:ext cx="1427908" cy="1000950"/>
          </a:xfrm>
          <a:prstGeom prst="rect">
            <a:avLst/>
          </a:prstGeom>
        </p:spPr>
      </p:pic>
      <p:sp>
        <p:nvSpPr>
          <p:cNvPr id="5" name="TextBox 4">
            <a:extLst>
              <a:ext uri="{FF2B5EF4-FFF2-40B4-BE49-F238E27FC236}">
                <a16:creationId xmlns:a16="http://schemas.microsoft.com/office/drawing/2014/main" id="{29E40681-709D-4B74-BC94-555F5AAAF70F}"/>
              </a:ext>
            </a:extLst>
          </p:cNvPr>
          <p:cNvSpPr txBox="1"/>
          <p:nvPr/>
        </p:nvSpPr>
        <p:spPr>
          <a:xfrm>
            <a:off x="1598067" y="800420"/>
            <a:ext cx="2298065" cy="584775"/>
          </a:xfrm>
          <a:prstGeom prst="rect">
            <a:avLst/>
          </a:prstGeom>
          <a:noFill/>
        </p:spPr>
        <p:txBody>
          <a:bodyPr wrap="none" rtlCol="0">
            <a:spAutoFit/>
          </a:bodyPr>
          <a:lstStyle/>
          <a:p>
            <a:r>
              <a:rPr lang="en-US" sz="1600" dirty="0"/>
              <a:t>At this point, we usually </a:t>
            </a:r>
          </a:p>
          <a:p>
            <a:r>
              <a:rPr lang="en-US" sz="1600" dirty="0"/>
              <a:t>make two simplifications:</a:t>
            </a:r>
          </a:p>
        </p:txBody>
      </p:sp>
      <p:sp>
        <p:nvSpPr>
          <p:cNvPr id="6" name="Rectangle 5">
            <a:extLst>
              <a:ext uri="{FF2B5EF4-FFF2-40B4-BE49-F238E27FC236}">
                <a16:creationId xmlns:a16="http://schemas.microsoft.com/office/drawing/2014/main" id="{B36B4C66-8AEF-4956-838A-DDBEA98B59D2}"/>
              </a:ext>
            </a:extLst>
          </p:cNvPr>
          <p:cNvSpPr/>
          <p:nvPr/>
        </p:nvSpPr>
        <p:spPr>
          <a:xfrm>
            <a:off x="4103792" y="800420"/>
            <a:ext cx="6062762" cy="584775"/>
          </a:xfrm>
          <a:prstGeom prst="rect">
            <a:avLst/>
          </a:prstGeom>
          <a:ln>
            <a:solidFill>
              <a:schemeClr val="accent6"/>
            </a:solidFill>
          </a:ln>
        </p:spPr>
        <p:txBody>
          <a:bodyPr wrap="square">
            <a:spAutoFit/>
          </a:bodyPr>
          <a:lstStyle/>
          <a:p>
            <a:pPr marL="342900" indent="-342900">
              <a:buAutoNum type="arabicParenBoth"/>
            </a:pPr>
            <a:r>
              <a:rPr lang="en-US" sz="1600" dirty="0"/>
              <a:t>Assume sources are phase coherent, meaning </a:t>
            </a:r>
            <a:r>
              <a:rPr lang="el-GR" sz="1600" dirty="0"/>
              <a:t>Δ</a:t>
            </a:r>
            <a:r>
              <a:rPr lang="en-US" sz="1600" dirty="0"/>
              <a:t>φ</a:t>
            </a:r>
            <a:r>
              <a:rPr lang="en-US" sz="1600" baseline="-25000" dirty="0"/>
              <a:t>0</a:t>
            </a:r>
            <a:r>
              <a:rPr lang="en-US" sz="1600" dirty="0"/>
              <a:t> = </a:t>
            </a:r>
            <a:r>
              <a:rPr lang="el-GR" sz="1600" dirty="0"/>
              <a:t>φ</a:t>
            </a:r>
            <a:r>
              <a:rPr lang="en-US" sz="1600" baseline="-25000" dirty="0"/>
              <a:t>02</a:t>
            </a:r>
            <a:r>
              <a:rPr lang="en-US" sz="1600" dirty="0"/>
              <a:t> – </a:t>
            </a:r>
            <a:r>
              <a:rPr lang="el-GR" sz="1600" dirty="0"/>
              <a:t>φ</a:t>
            </a:r>
            <a:r>
              <a:rPr lang="en-US" sz="1600" baseline="-25000" dirty="0"/>
              <a:t>01</a:t>
            </a:r>
            <a:r>
              <a:rPr lang="en-US" sz="1600" dirty="0"/>
              <a:t> = 0.</a:t>
            </a:r>
          </a:p>
          <a:p>
            <a:pPr marL="342900" indent="-342900">
              <a:buAutoNum type="arabicParenBoth"/>
            </a:pPr>
            <a:r>
              <a:rPr lang="en-US" sz="1600" dirty="0"/>
              <a:t>Restrict attention to points along line perpendicular to sources.  </a:t>
            </a:r>
          </a:p>
        </p:txBody>
      </p:sp>
      <p:sp>
        <p:nvSpPr>
          <p:cNvPr id="8" name="Rectangle 5">
            <a:extLst>
              <a:ext uri="{FF2B5EF4-FFF2-40B4-BE49-F238E27FC236}">
                <a16:creationId xmlns:a16="http://schemas.microsoft.com/office/drawing/2014/main" id="{8525ED03-DB71-4D26-A3F6-FAFA1BDC4C41}"/>
              </a:ext>
            </a:extLst>
          </p:cNvPr>
          <p:cNvSpPr>
            <a:spLocks noChangeArrowheads="1"/>
          </p:cNvSpPr>
          <p:nvPr/>
        </p:nvSpPr>
        <p:spPr bwMode="auto">
          <a:xfrm>
            <a:off x="1268361" y="320531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8C5DB3DB-9CC9-4F84-A7E4-2351097C00E8}"/>
              </a:ext>
            </a:extLst>
          </p:cNvPr>
          <p:cNvGraphicFramePr>
            <a:graphicFrameLocks noChangeAspect="1"/>
          </p:cNvGraphicFramePr>
          <p:nvPr>
            <p:extLst>
              <p:ext uri="{D42A27DB-BD31-4B8C-83A1-F6EECF244321}">
                <p14:modId xmlns:p14="http://schemas.microsoft.com/office/powerpoint/2010/main" val="3913351597"/>
              </p:ext>
            </p:extLst>
          </p:nvPr>
        </p:nvGraphicFramePr>
        <p:xfrm>
          <a:off x="522290" y="3100808"/>
          <a:ext cx="2460625" cy="1577975"/>
        </p:xfrm>
        <a:graphic>
          <a:graphicData uri="http://schemas.openxmlformats.org/presentationml/2006/ole">
            <mc:AlternateContent xmlns:mc="http://schemas.openxmlformats.org/markup-compatibility/2006">
              <mc:Choice xmlns:v="urn:schemas-microsoft-com:vml" Requires="v">
                <p:oleObj spid="_x0000_s74138" name="Bitmap Image" r:id="rId5" imgW="2461473" imgH="1577477" progId="Paint.Picture">
                  <p:embed/>
                </p:oleObj>
              </mc:Choice>
              <mc:Fallback>
                <p:oleObj name="Bitmap Image" r:id="rId5" imgW="2461473" imgH="1577477" progId="Paint.Picture">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2290" y="3100808"/>
                        <a:ext cx="2460625" cy="1577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1" name="Straight Connector 10">
            <a:extLst>
              <a:ext uri="{FF2B5EF4-FFF2-40B4-BE49-F238E27FC236}">
                <a16:creationId xmlns:a16="http://schemas.microsoft.com/office/drawing/2014/main" id="{40D32EE0-BAE7-480C-93DF-94B2B1A1CCDE}"/>
              </a:ext>
            </a:extLst>
          </p:cNvPr>
          <p:cNvCxnSpPr>
            <a:cxnSpLocks/>
          </p:cNvCxnSpPr>
          <p:nvPr/>
        </p:nvCxnSpPr>
        <p:spPr>
          <a:xfrm>
            <a:off x="9399638" y="1611081"/>
            <a:ext cx="0" cy="4432662"/>
          </a:xfrm>
          <a:prstGeom prst="line">
            <a:avLst/>
          </a:prstGeom>
        </p:spPr>
        <p:style>
          <a:lnRef idx="3">
            <a:schemeClr val="dk1"/>
          </a:lnRef>
          <a:fillRef idx="0">
            <a:schemeClr val="dk1"/>
          </a:fillRef>
          <a:effectRef idx="2">
            <a:schemeClr val="dk1"/>
          </a:effectRef>
          <a:fontRef idx="minor">
            <a:schemeClr val="tx1"/>
          </a:fontRef>
        </p:style>
      </p:cxnSp>
      <p:cxnSp>
        <p:nvCxnSpPr>
          <p:cNvPr id="15" name="Straight Connector 14">
            <a:extLst>
              <a:ext uri="{FF2B5EF4-FFF2-40B4-BE49-F238E27FC236}">
                <a16:creationId xmlns:a16="http://schemas.microsoft.com/office/drawing/2014/main" id="{D3B6AA26-B979-475E-B7EA-E19F92D49D24}"/>
              </a:ext>
            </a:extLst>
          </p:cNvPr>
          <p:cNvCxnSpPr>
            <a:cxnSpLocks/>
          </p:cNvCxnSpPr>
          <p:nvPr/>
        </p:nvCxnSpPr>
        <p:spPr>
          <a:xfrm flipV="1">
            <a:off x="2982915" y="2114515"/>
            <a:ext cx="6416723" cy="1258589"/>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FAFE305-A84D-4570-BC0B-C0314E79C442}"/>
              </a:ext>
            </a:extLst>
          </p:cNvPr>
          <p:cNvCxnSpPr>
            <a:cxnSpLocks/>
          </p:cNvCxnSpPr>
          <p:nvPr/>
        </p:nvCxnSpPr>
        <p:spPr>
          <a:xfrm flipV="1">
            <a:off x="2982914" y="2128769"/>
            <a:ext cx="6416724" cy="2132246"/>
          </a:xfrm>
          <a:prstGeom prst="line">
            <a:avLst/>
          </a:prstGeom>
          <a:ln w="25400">
            <a:solidFill>
              <a:srgbClr val="0070C0"/>
            </a:solidFill>
          </a:ln>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A52DE4F0-E2D3-4F3A-930E-68F56888EF80}"/>
              </a:ext>
            </a:extLst>
          </p:cNvPr>
          <p:cNvCxnSpPr/>
          <p:nvPr/>
        </p:nvCxnSpPr>
        <p:spPr>
          <a:xfrm>
            <a:off x="3002578" y="3779234"/>
            <a:ext cx="6406892"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F52D3A7-6EB5-4E38-A42B-71491DDCF8CF}"/>
              </a:ext>
            </a:extLst>
          </p:cNvPr>
          <p:cNvCxnSpPr/>
          <p:nvPr/>
        </p:nvCxnSpPr>
        <p:spPr>
          <a:xfrm flipV="1">
            <a:off x="2992748" y="2128770"/>
            <a:ext cx="6406892" cy="1650464"/>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graphicFrame>
        <p:nvGraphicFramePr>
          <p:cNvPr id="26" name="Object 25">
            <a:extLst>
              <a:ext uri="{FF2B5EF4-FFF2-40B4-BE49-F238E27FC236}">
                <a16:creationId xmlns:a16="http://schemas.microsoft.com/office/drawing/2014/main" id="{10F9A08C-C4F7-4AA2-9997-895A78950E7C}"/>
              </a:ext>
            </a:extLst>
          </p:cNvPr>
          <p:cNvGraphicFramePr>
            <a:graphicFrameLocks noChangeAspect="1"/>
          </p:cNvGraphicFramePr>
          <p:nvPr>
            <p:extLst>
              <p:ext uri="{D42A27DB-BD31-4B8C-83A1-F6EECF244321}">
                <p14:modId xmlns:p14="http://schemas.microsoft.com/office/powerpoint/2010/main" val="4079979213"/>
              </p:ext>
            </p:extLst>
          </p:nvPr>
        </p:nvGraphicFramePr>
        <p:xfrm>
          <a:off x="482534" y="5390234"/>
          <a:ext cx="1049338" cy="309563"/>
        </p:xfrm>
        <a:graphic>
          <a:graphicData uri="http://schemas.openxmlformats.org/presentationml/2006/ole">
            <mc:AlternateContent xmlns:mc="http://schemas.openxmlformats.org/markup-compatibility/2006">
              <mc:Choice xmlns:v="urn:schemas-microsoft-com:vml" Requires="v">
                <p:oleObj spid="_x0000_s74139" name="Equation" r:id="rId7" imgW="685800" imgH="203040" progId="Equation.DSMT4">
                  <p:embed/>
                </p:oleObj>
              </mc:Choice>
              <mc:Fallback>
                <p:oleObj name="Equation" r:id="rId7" imgW="685800" imgH="203040" progId="Equation.DSMT4">
                  <p:embed/>
                  <p:pic>
                    <p:nvPicPr>
                      <p:cNvPr id="0" name=""/>
                      <p:cNvPicPr/>
                      <p:nvPr/>
                    </p:nvPicPr>
                    <p:blipFill>
                      <a:blip r:embed="rId8"/>
                      <a:stretch>
                        <a:fillRect/>
                      </a:stretch>
                    </p:blipFill>
                    <p:spPr>
                      <a:xfrm>
                        <a:off x="482534" y="5390234"/>
                        <a:ext cx="1049338" cy="309563"/>
                      </a:xfrm>
                      <a:prstGeom prst="rect">
                        <a:avLst/>
                      </a:prstGeom>
                    </p:spPr>
                  </p:pic>
                </p:oleObj>
              </mc:Fallback>
            </mc:AlternateContent>
          </a:graphicData>
        </a:graphic>
      </p:graphicFrame>
      <p:cxnSp>
        <p:nvCxnSpPr>
          <p:cNvPr id="28" name="Straight Connector 27">
            <a:extLst>
              <a:ext uri="{FF2B5EF4-FFF2-40B4-BE49-F238E27FC236}">
                <a16:creationId xmlns:a16="http://schemas.microsoft.com/office/drawing/2014/main" id="{F3898267-D2ED-49B0-BD12-35E5EC20AB39}"/>
              </a:ext>
            </a:extLst>
          </p:cNvPr>
          <p:cNvCxnSpPr>
            <a:cxnSpLocks/>
          </p:cNvCxnSpPr>
          <p:nvPr/>
        </p:nvCxnSpPr>
        <p:spPr>
          <a:xfrm>
            <a:off x="3002577" y="3396483"/>
            <a:ext cx="278632" cy="76101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9" name="Object 28">
            <a:extLst>
              <a:ext uri="{FF2B5EF4-FFF2-40B4-BE49-F238E27FC236}">
                <a16:creationId xmlns:a16="http://schemas.microsoft.com/office/drawing/2014/main" id="{6FB07812-6134-4972-9DC4-2B2C1A48B424}"/>
              </a:ext>
            </a:extLst>
          </p:cNvPr>
          <p:cNvGraphicFramePr>
            <a:graphicFrameLocks noChangeAspect="1"/>
          </p:cNvGraphicFramePr>
          <p:nvPr>
            <p:extLst>
              <p:ext uri="{D42A27DB-BD31-4B8C-83A1-F6EECF244321}">
                <p14:modId xmlns:p14="http://schemas.microsoft.com/office/powerpoint/2010/main" val="2701511964"/>
              </p:ext>
            </p:extLst>
          </p:nvPr>
        </p:nvGraphicFramePr>
        <p:xfrm>
          <a:off x="5338917" y="2426269"/>
          <a:ext cx="205132" cy="436595"/>
        </p:xfrm>
        <a:graphic>
          <a:graphicData uri="http://schemas.openxmlformats.org/presentationml/2006/ole">
            <mc:AlternateContent xmlns:mc="http://schemas.openxmlformats.org/markup-compatibility/2006">
              <mc:Choice xmlns:v="urn:schemas-microsoft-com:vml" Requires="v">
                <p:oleObj spid="_x0000_s74140" name="Equation" r:id="rId9" imgW="126720" imgH="228600" progId="Equation.DSMT4">
                  <p:embed/>
                </p:oleObj>
              </mc:Choice>
              <mc:Fallback>
                <p:oleObj name="Equation" r:id="rId9" imgW="126720" imgH="228600" progId="Equation.DSMT4">
                  <p:embed/>
                  <p:pic>
                    <p:nvPicPr>
                      <p:cNvPr id="63" name="Object 62">
                        <a:extLst>
                          <a:ext uri="{FF2B5EF4-FFF2-40B4-BE49-F238E27FC236}">
                            <a16:creationId xmlns:a16="http://schemas.microsoft.com/office/drawing/2014/main" id="{16938BC6-B86F-4AD8-A2FD-24540B0CD426}"/>
                          </a:ext>
                        </a:extLst>
                      </p:cNvPr>
                      <p:cNvPicPr/>
                      <p:nvPr/>
                    </p:nvPicPr>
                    <p:blipFill>
                      <a:blip r:embed="rId10"/>
                      <a:stretch>
                        <a:fillRect/>
                      </a:stretch>
                    </p:blipFill>
                    <p:spPr>
                      <a:xfrm>
                        <a:off x="5338917" y="2426269"/>
                        <a:ext cx="205132" cy="436595"/>
                      </a:xfrm>
                      <a:prstGeom prst="rect">
                        <a:avLst/>
                      </a:prstGeom>
                    </p:spPr>
                  </p:pic>
                </p:oleObj>
              </mc:Fallback>
            </mc:AlternateContent>
          </a:graphicData>
        </a:graphic>
      </p:graphicFrame>
      <p:graphicFrame>
        <p:nvGraphicFramePr>
          <p:cNvPr id="30" name="Object 29">
            <a:extLst>
              <a:ext uri="{FF2B5EF4-FFF2-40B4-BE49-F238E27FC236}">
                <a16:creationId xmlns:a16="http://schemas.microsoft.com/office/drawing/2014/main" id="{D2AEC410-EAFC-4AC8-88D1-B9C95A844FD0}"/>
              </a:ext>
            </a:extLst>
          </p:cNvPr>
          <p:cNvGraphicFramePr>
            <a:graphicFrameLocks noChangeAspect="1"/>
          </p:cNvGraphicFramePr>
          <p:nvPr>
            <p:extLst>
              <p:ext uri="{D42A27DB-BD31-4B8C-83A1-F6EECF244321}">
                <p14:modId xmlns:p14="http://schemas.microsoft.com/office/powerpoint/2010/main" val="3453441025"/>
              </p:ext>
            </p:extLst>
          </p:nvPr>
        </p:nvGraphicFramePr>
        <p:xfrm>
          <a:off x="6459793" y="3017659"/>
          <a:ext cx="202995" cy="436563"/>
        </p:xfrm>
        <a:graphic>
          <a:graphicData uri="http://schemas.openxmlformats.org/presentationml/2006/ole">
            <mc:AlternateContent xmlns:mc="http://schemas.openxmlformats.org/markup-compatibility/2006">
              <mc:Choice xmlns:v="urn:schemas-microsoft-com:vml" Requires="v">
                <p:oleObj spid="_x0000_s74141" name="Equation" r:id="rId11" imgW="139680" imgH="228600" progId="Equation.DSMT4">
                  <p:embed/>
                </p:oleObj>
              </mc:Choice>
              <mc:Fallback>
                <p:oleObj name="Equation" r:id="rId11" imgW="139680" imgH="228600" progId="Equation.DSMT4">
                  <p:embed/>
                  <p:pic>
                    <p:nvPicPr>
                      <p:cNvPr id="64" name="Object 63">
                        <a:extLst>
                          <a:ext uri="{FF2B5EF4-FFF2-40B4-BE49-F238E27FC236}">
                            <a16:creationId xmlns:a16="http://schemas.microsoft.com/office/drawing/2014/main" id="{40409882-89A7-4A75-B19F-EC1266B736D4}"/>
                          </a:ext>
                        </a:extLst>
                      </p:cNvPr>
                      <p:cNvPicPr/>
                      <p:nvPr/>
                    </p:nvPicPr>
                    <p:blipFill>
                      <a:blip r:embed="rId12"/>
                      <a:stretch>
                        <a:fillRect/>
                      </a:stretch>
                    </p:blipFill>
                    <p:spPr>
                      <a:xfrm>
                        <a:off x="6459793" y="3017659"/>
                        <a:ext cx="202995" cy="436563"/>
                      </a:xfrm>
                      <a:prstGeom prst="rect">
                        <a:avLst/>
                      </a:prstGeom>
                    </p:spPr>
                  </p:pic>
                </p:oleObj>
              </mc:Fallback>
            </mc:AlternateContent>
          </a:graphicData>
        </a:graphic>
      </p:graphicFrame>
      <p:sp>
        <p:nvSpPr>
          <p:cNvPr id="31" name="Arc 30">
            <a:extLst>
              <a:ext uri="{FF2B5EF4-FFF2-40B4-BE49-F238E27FC236}">
                <a16:creationId xmlns:a16="http://schemas.microsoft.com/office/drawing/2014/main" id="{05CF4535-9003-4F71-9057-A615632F7ECC}"/>
              </a:ext>
            </a:extLst>
          </p:cNvPr>
          <p:cNvSpPr/>
          <p:nvPr/>
        </p:nvSpPr>
        <p:spPr>
          <a:xfrm>
            <a:off x="4984955" y="3194892"/>
            <a:ext cx="353953" cy="1262731"/>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aphicFrame>
        <p:nvGraphicFramePr>
          <p:cNvPr id="32" name="Object 31">
            <a:extLst>
              <a:ext uri="{FF2B5EF4-FFF2-40B4-BE49-F238E27FC236}">
                <a16:creationId xmlns:a16="http://schemas.microsoft.com/office/drawing/2014/main" id="{0B951F99-D464-4D72-BF52-24C403598877}"/>
              </a:ext>
            </a:extLst>
          </p:cNvPr>
          <p:cNvGraphicFramePr>
            <a:graphicFrameLocks noChangeAspect="1"/>
          </p:cNvGraphicFramePr>
          <p:nvPr>
            <p:extLst>
              <p:ext uri="{D42A27DB-BD31-4B8C-83A1-F6EECF244321}">
                <p14:modId xmlns:p14="http://schemas.microsoft.com/office/powerpoint/2010/main" val="3208963558"/>
              </p:ext>
            </p:extLst>
          </p:nvPr>
        </p:nvGraphicFramePr>
        <p:xfrm>
          <a:off x="5376304" y="3365218"/>
          <a:ext cx="335489" cy="469684"/>
        </p:xfrm>
        <a:graphic>
          <a:graphicData uri="http://schemas.openxmlformats.org/presentationml/2006/ole">
            <mc:AlternateContent xmlns:mc="http://schemas.openxmlformats.org/markup-compatibility/2006">
              <mc:Choice xmlns:v="urn:schemas-microsoft-com:vml" Requires="v">
                <p:oleObj spid="_x0000_s74142" name="Equation" r:id="rId13" imgW="126720" imgH="177480" progId="Equation.DSMT4">
                  <p:embed/>
                </p:oleObj>
              </mc:Choice>
              <mc:Fallback>
                <p:oleObj name="Equation" r:id="rId13" imgW="126720" imgH="177480" progId="Equation.DSMT4">
                  <p:embed/>
                  <p:pic>
                    <p:nvPicPr>
                      <p:cNvPr id="0" name=""/>
                      <p:cNvPicPr/>
                      <p:nvPr/>
                    </p:nvPicPr>
                    <p:blipFill>
                      <a:blip r:embed="rId14"/>
                      <a:stretch>
                        <a:fillRect/>
                      </a:stretch>
                    </p:blipFill>
                    <p:spPr>
                      <a:xfrm>
                        <a:off x="5376304" y="3365218"/>
                        <a:ext cx="335489" cy="469684"/>
                      </a:xfrm>
                      <a:prstGeom prst="rect">
                        <a:avLst/>
                      </a:prstGeom>
                    </p:spPr>
                  </p:pic>
                </p:oleObj>
              </mc:Fallback>
            </mc:AlternateContent>
          </a:graphicData>
        </a:graphic>
      </p:graphicFrame>
      <p:cxnSp>
        <p:nvCxnSpPr>
          <p:cNvPr id="33" name="Straight Connector 32">
            <a:extLst>
              <a:ext uri="{FF2B5EF4-FFF2-40B4-BE49-F238E27FC236}">
                <a16:creationId xmlns:a16="http://schemas.microsoft.com/office/drawing/2014/main" id="{28ACF125-3F2E-428C-B678-41F09F158DAF}"/>
              </a:ext>
            </a:extLst>
          </p:cNvPr>
          <p:cNvCxnSpPr>
            <a:cxnSpLocks/>
          </p:cNvCxnSpPr>
          <p:nvPr/>
        </p:nvCxnSpPr>
        <p:spPr>
          <a:xfrm>
            <a:off x="2874759" y="4261015"/>
            <a:ext cx="6524879"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4" name="Arc 33">
            <a:extLst>
              <a:ext uri="{FF2B5EF4-FFF2-40B4-BE49-F238E27FC236}">
                <a16:creationId xmlns:a16="http://schemas.microsoft.com/office/drawing/2014/main" id="{D0CC24A3-EFB2-42A1-87BA-37C01B09D8F1}"/>
              </a:ext>
            </a:extLst>
          </p:cNvPr>
          <p:cNvSpPr/>
          <p:nvPr/>
        </p:nvSpPr>
        <p:spPr>
          <a:xfrm>
            <a:off x="3701842" y="3927397"/>
            <a:ext cx="349048" cy="882960"/>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aphicFrame>
        <p:nvGraphicFramePr>
          <p:cNvPr id="35" name="Object 34">
            <a:extLst>
              <a:ext uri="{FF2B5EF4-FFF2-40B4-BE49-F238E27FC236}">
                <a16:creationId xmlns:a16="http://schemas.microsoft.com/office/drawing/2014/main" id="{25D2A9BC-8588-4C95-B4B9-8698062C7C6B}"/>
              </a:ext>
            </a:extLst>
          </p:cNvPr>
          <p:cNvGraphicFramePr>
            <a:graphicFrameLocks noChangeAspect="1"/>
          </p:cNvGraphicFramePr>
          <p:nvPr>
            <p:extLst>
              <p:ext uri="{D42A27DB-BD31-4B8C-83A1-F6EECF244321}">
                <p14:modId xmlns:p14="http://schemas.microsoft.com/office/powerpoint/2010/main" val="318276541"/>
              </p:ext>
            </p:extLst>
          </p:nvPr>
        </p:nvGraphicFramePr>
        <p:xfrm>
          <a:off x="4072286" y="3881623"/>
          <a:ext cx="486802" cy="341526"/>
        </p:xfrm>
        <a:graphic>
          <a:graphicData uri="http://schemas.openxmlformats.org/presentationml/2006/ole">
            <mc:AlternateContent xmlns:mc="http://schemas.openxmlformats.org/markup-compatibility/2006">
              <mc:Choice xmlns:v="urn:schemas-microsoft-com:vml" Requires="v">
                <p:oleObj spid="_x0000_s74143" name="Equation" r:id="rId15" imgW="253800" imgH="177480" progId="Equation.DSMT4">
                  <p:embed/>
                </p:oleObj>
              </mc:Choice>
              <mc:Fallback>
                <p:oleObj name="Equation" r:id="rId15" imgW="253800" imgH="177480" progId="Equation.DSMT4">
                  <p:embed/>
                  <p:pic>
                    <p:nvPicPr>
                      <p:cNvPr id="32" name="Object 31">
                        <a:extLst>
                          <a:ext uri="{FF2B5EF4-FFF2-40B4-BE49-F238E27FC236}">
                            <a16:creationId xmlns:a16="http://schemas.microsoft.com/office/drawing/2014/main" id="{0B951F99-D464-4D72-BF52-24C403598877}"/>
                          </a:ext>
                        </a:extLst>
                      </p:cNvPr>
                      <p:cNvPicPr/>
                      <p:nvPr/>
                    </p:nvPicPr>
                    <p:blipFill>
                      <a:blip r:embed="rId16"/>
                      <a:stretch>
                        <a:fillRect/>
                      </a:stretch>
                    </p:blipFill>
                    <p:spPr>
                      <a:xfrm>
                        <a:off x="4072286" y="3881623"/>
                        <a:ext cx="486802" cy="341526"/>
                      </a:xfrm>
                      <a:prstGeom prst="rect">
                        <a:avLst/>
                      </a:prstGeom>
                    </p:spPr>
                  </p:pic>
                </p:oleObj>
              </mc:Fallback>
            </mc:AlternateContent>
          </a:graphicData>
        </a:graphic>
      </p:graphicFrame>
      <p:sp>
        <p:nvSpPr>
          <p:cNvPr id="38" name="Arc 37">
            <a:extLst>
              <a:ext uri="{FF2B5EF4-FFF2-40B4-BE49-F238E27FC236}">
                <a16:creationId xmlns:a16="http://schemas.microsoft.com/office/drawing/2014/main" id="{36D0D398-4131-40C5-8A66-3857DDF6C085}"/>
              </a:ext>
            </a:extLst>
          </p:cNvPr>
          <p:cNvSpPr/>
          <p:nvPr/>
        </p:nvSpPr>
        <p:spPr>
          <a:xfrm rot="20571774">
            <a:off x="2945779" y="4030643"/>
            <a:ext cx="168894" cy="507502"/>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41" name="Connector: Curved 40">
            <a:extLst>
              <a:ext uri="{FF2B5EF4-FFF2-40B4-BE49-F238E27FC236}">
                <a16:creationId xmlns:a16="http://schemas.microsoft.com/office/drawing/2014/main" id="{15F36314-8BBD-4BA0-BECE-1E072553CE2A}"/>
              </a:ext>
            </a:extLst>
          </p:cNvPr>
          <p:cNvCxnSpPr>
            <a:cxnSpLocks/>
          </p:cNvCxnSpPr>
          <p:nvPr/>
        </p:nvCxnSpPr>
        <p:spPr>
          <a:xfrm>
            <a:off x="3100902" y="4152510"/>
            <a:ext cx="600940" cy="438581"/>
          </a:xfrm>
          <a:prstGeom prst="curved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43" name="Object 42">
            <a:extLst>
              <a:ext uri="{FF2B5EF4-FFF2-40B4-BE49-F238E27FC236}">
                <a16:creationId xmlns:a16="http://schemas.microsoft.com/office/drawing/2014/main" id="{29DC5169-9926-4CA1-B8E5-AE029978552D}"/>
              </a:ext>
            </a:extLst>
          </p:cNvPr>
          <p:cNvGraphicFramePr>
            <a:graphicFrameLocks noChangeAspect="1"/>
          </p:cNvGraphicFramePr>
          <p:nvPr>
            <p:extLst>
              <p:ext uri="{D42A27DB-BD31-4B8C-83A1-F6EECF244321}">
                <p14:modId xmlns:p14="http://schemas.microsoft.com/office/powerpoint/2010/main" val="3904281166"/>
              </p:ext>
            </p:extLst>
          </p:nvPr>
        </p:nvGraphicFramePr>
        <p:xfrm>
          <a:off x="3719717" y="4381665"/>
          <a:ext cx="1026146" cy="358392"/>
        </p:xfrm>
        <a:graphic>
          <a:graphicData uri="http://schemas.openxmlformats.org/presentationml/2006/ole">
            <mc:AlternateContent xmlns:mc="http://schemas.openxmlformats.org/markup-compatibility/2006">
              <mc:Choice xmlns:v="urn:schemas-microsoft-com:vml" Requires="v">
                <p:oleObj spid="_x0000_s74144" name="Equation" r:id="rId17" imgW="583920" imgH="203040" progId="Equation.DSMT4">
                  <p:embed/>
                </p:oleObj>
              </mc:Choice>
              <mc:Fallback>
                <p:oleObj name="Equation" r:id="rId17" imgW="583920" imgH="203040" progId="Equation.DSMT4">
                  <p:embed/>
                  <p:pic>
                    <p:nvPicPr>
                      <p:cNvPr id="35" name="Object 34">
                        <a:extLst>
                          <a:ext uri="{FF2B5EF4-FFF2-40B4-BE49-F238E27FC236}">
                            <a16:creationId xmlns:a16="http://schemas.microsoft.com/office/drawing/2014/main" id="{25D2A9BC-8588-4C95-B4B9-8698062C7C6B}"/>
                          </a:ext>
                        </a:extLst>
                      </p:cNvPr>
                      <p:cNvPicPr/>
                      <p:nvPr/>
                    </p:nvPicPr>
                    <p:blipFill>
                      <a:blip r:embed="rId18"/>
                      <a:stretch>
                        <a:fillRect/>
                      </a:stretch>
                    </p:blipFill>
                    <p:spPr>
                      <a:xfrm>
                        <a:off x="3719717" y="4381665"/>
                        <a:ext cx="1026146" cy="358392"/>
                      </a:xfrm>
                      <a:prstGeom prst="rect">
                        <a:avLst/>
                      </a:prstGeom>
                    </p:spPr>
                  </p:pic>
                </p:oleObj>
              </mc:Fallback>
            </mc:AlternateContent>
          </a:graphicData>
        </a:graphic>
      </p:graphicFrame>
      <p:sp>
        <p:nvSpPr>
          <p:cNvPr id="44" name="Arc 43">
            <a:extLst>
              <a:ext uri="{FF2B5EF4-FFF2-40B4-BE49-F238E27FC236}">
                <a16:creationId xmlns:a16="http://schemas.microsoft.com/office/drawing/2014/main" id="{FB588C47-BA97-4A41-9DC9-F89A770A60AD}"/>
              </a:ext>
            </a:extLst>
          </p:cNvPr>
          <p:cNvSpPr/>
          <p:nvPr/>
        </p:nvSpPr>
        <p:spPr>
          <a:xfrm rot="4924766">
            <a:off x="2915279" y="3442899"/>
            <a:ext cx="99803" cy="267431"/>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45" name="Connector: Curved 44">
            <a:extLst>
              <a:ext uri="{FF2B5EF4-FFF2-40B4-BE49-F238E27FC236}">
                <a16:creationId xmlns:a16="http://schemas.microsoft.com/office/drawing/2014/main" id="{00DCCBF3-4D16-4669-8A93-2778057E5DFF}"/>
              </a:ext>
            </a:extLst>
          </p:cNvPr>
          <p:cNvCxnSpPr>
            <a:cxnSpLocks/>
          </p:cNvCxnSpPr>
          <p:nvPr/>
        </p:nvCxnSpPr>
        <p:spPr>
          <a:xfrm flipV="1">
            <a:off x="3041213" y="2572207"/>
            <a:ext cx="1412796" cy="1114828"/>
          </a:xfrm>
          <a:prstGeom prst="curved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1" name="Object 50">
            <a:extLst>
              <a:ext uri="{FF2B5EF4-FFF2-40B4-BE49-F238E27FC236}">
                <a16:creationId xmlns:a16="http://schemas.microsoft.com/office/drawing/2014/main" id="{98913C03-6168-4738-859F-E2DF3E233F89}"/>
              </a:ext>
            </a:extLst>
          </p:cNvPr>
          <p:cNvGraphicFramePr>
            <a:graphicFrameLocks noChangeAspect="1"/>
          </p:cNvGraphicFramePr>
          <p:nvPr>
            <p:extLst>
              <p:ext uri="{D42A27DB-BD31-4B8C-83A1-F6EECF244321}">
                <p14:modId xmlns:p14="http://schemas.microsoft.com/office/powerpoint/2010/main" val="661256421"/>
              </p:ext>
            </p:extLst>
          </p:nvPr>
        </p:nvGraphicFramePr>
        <p:xfrm>
          <a:off x="4498838" y="2380714"/>
          <a:ext cx="483772" cy="339400"/>
        </p:xfrm>
        <a:graphic>
          <a:graphicData uri="http://schemas.openxmlformats.org/presentationml/2006/ole">
            <mc:AlternateContent xmlns:mc="http://schemas.openxmlformats.org/markup-compatibility/2006">
              <mc:Choice xmlns:v="urn:schemas-microsoft-com:vml" Requires="v">
                <p:oleObj spid="_x0000_s74145" name="Equation" r:id="rId19" imgW="253800" imgH="177480" progId="Equation.DSMT4">
                  <p:embed/>
                </p:oleObj>
              </mc:Choice>
              <mc:Fallback>
                <p:oleObj name="Equation" r:id="rId19" imgW="253800" imgH="177480" progId="Equation.DSMT4">
                  <p:embed/>
                  <p:pic>
                    <p:nvPicPr>
                      <p:cNvPr id="35" name="Object 34">
                        <a:extLst>
                          <a:ext uri="{FF2B5EF4-FFF2-40B4-BE49-F238E27FC236}">
                            <a16:creationId xmlns:a16="http://schemas.microsoft.com/office/drawing/2014/main" id="{25D2A9BC-8588-4C95-B4B9-8698062C7C6B}"/>
                          </a:ext>
                        </a:extLst>
                      </p:cNvPr>
                      <p:cNvPicPr/>
                      <p:nvPr/>
                    </p:nvPicPr>
                    <p:blipFill>
                      <a:blip r:embed="rId20"/>
                      <a:stretch>
                        <a:fillRect/>
                      </a:stretch>
                    </p:blipFill>
                    <p:spPr>
                      <a:xfrm>
                        <a:off x="4498838" y="2380714"/>
                        <a:ext cx="483772" cy="339400"/>
                      </a:xfrm>
                      <a:prstGeom prst="rect">
                        <a:avLst/>
                      </a:prstGeom>
                    </p:spPr>
                  </p:pic>
                </p:oleObj>
              </mc:Fallback>
            </mc:AlternateContent>
          </a:graphicData>
        </a:graphic>
      </p:graphicFrame>
      <p:cxnSp>
        <p:nvCxnSpPr>
          <p:cNvPr id="53" name="Straight Connector 52">
            <a:extLst>
              <a:ext uri="{FF2B5EF4-FFF2-40B4-BE49-F238E27FC236}">
                <a16:creationId xmlns:a16="http://schemas.microsoft.com/office/drawing/2014/main" id="{013AF5F7-803D-4DB5-9241-823ED494A003}"/>
              </a:ext>
            </a:extLst>
          </p:cNvPr>
          <p:cNvCxnSpPr/>
          <p:nvPr/>
        </p:nvCxnSpPr>
        <p:spPr>
          <a:xfrm flipV="1">
            <a:off x="3218889" y="3908811"/>
            <a:ext cx="182483" cy="77578"/>
          </a:xfrm>
          <a:prstGeom prst="line">
            <a:avLst/>
          </a:prstGeom>
        </p:spPr>
        <p:style>
          <a:lnRef idx="1">
            <a:schemeClr val="dk1"/>
          </a:lnRef>
          <a:fillRef idx="0">
            <a:schemeClr val="dk1"/>
          </a:fillRef>
          <a:effectRef idx="0">
            <a:schemeClr val="dk1"/>
          </a:effectRef>
          <a:fontRef idx="minor">
            <a:schemeClr val="tx1"/>
          </a:fontRef>
        </p:style>
      </p:cxnSp>
      <p:cxnSp>
        <p:nvCxnSpPr>
          <p:cNvPr id="55" name="Straight Connector 54">
            <a:extLst>
              <a:ext uri="{FF2B5EF4-FFF2-40B4-BE49-F238E27FC236}">
                <a16:creationId xmlns:a16="http://schemas.microsoft.com/office/drawing/2014/main" id="{74E3DEDB-FB35-47D0-B3F7-302906150D0E}"/>
              </a:ext>
            </a:extLst>
          </p:cNvPr>
          <p:cNvCxnSpPr>
            <a:cxnSpLocks/>
          </p:cNvCxnSpPr>
          <p:nvPr/>
        </p:nvCxnSpPr>
        <p:spPr>
          <a:xfrm flipH="1" flipV="1">
            <a:off x="3399196" y="3924979"/>
            <a:ext cx="60240" cy="187874"/>
          </a:xfrm>
          <a:prstGeom prst="line">
            <a:avLst/>
          </a:prstGeom>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286618F8-8B2F-43E0-8E87-072218AEC090}"/>
              </a:ext>
            </a:extLst>
          </p:cNvPr>
          <p:cNvCxnSpPr>
            <a:cxnSpLocks/>
          </p:cNvCxnSpPr>
          <p:nvPr/>
        </p:nvCxnSpPr>
        <p:spPr>
          <a:xfrm>
            <a:off x="2982914" y="3348777"/>
            <a:ext cx="4917" cy="95905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CF93085-DE18-46EC-8BAB-FB1E5E544120}"/>
              </a:ext>
            </a:extLst>
          </p:cNvPr>
          <p:cNvCxnSpPr>
            <a:cxnSpLocks/>
          </p:cNvCxnSpPr>
          <p:nvPr/>
        </p:nvCxnSpPr>
        <p:spPr>
          <a:xfrm flipH="1">
            <a:off x="424196" y="3365218"/>
            <a:ext cx="7779" cy="94261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5" name="Object 64">
            <a:extLst>
              <a:ext uri="{FF2B5EF4-FFF2-40B4-BE49-F238E27FC236}">
                <a16:creationId xmlns:a16="http://schemas.microsoft.com/office/drawing/2014/main" id="{860B03D1-FE57-4FB9-A3BC-33BFCFAF6E62}"/>
              </a:ext>
            </a:extLst>
          </p:cNvPr>
          <p:cNvGraphicFramePr>
            <a:graphicFrameLocks noChangeAspect="1"/>
          </p:cNvGraphicFramePr>
          <p:nvPr>
            <p:extLst>
              <p:ext uri="{D42A27DB-BD31-4B8C-83A1-F6EECF244321}">
                <p14:modId xmlns:p14="http://schemas.microsoft.com/office/powerpoint/2010/main" val="2156050861"/>
              </p:ext>
            </p:extLst>
          </p:nvPr>
        </p:nvGraphicFramePr>
        <p:xfrm>
          <a:off x="82578" y="3586031"/>
          <a:ext cx="314567" cy="400358"/>
        </p:xfrm>
        <a:graphic>
          <a:graphicData uri="http://schemas.openxmlformats.org/presentationml/2006/ole">
            <mc:AlternateContent xmlns:mc="http://schemas.openxmlformats.org/markup-compatibility/2006">
              <mc:Choice xmlns:v="urn:schemas-microsoft-com:vml" Requires="v">
                <p:oleObj spid="_x0000_s74146" name="Equation" r:id="rId21" imgW="139680" imgH="177480" progId="Equation.DSMT4">
                  <p:embed/>
                </p:oleObj>
              </mc:Choice>
              <mc:Fallback>
                <p:oleObj name="Equation" r:id="rId21" imgW="139680" imgH="177480" progId="Equation.DSMT4">
                  <p:embed/>
                  <p:pic>
                    <p:nvPicPr>
                      <p:cNvPr id="0" name=""/>
                      <p:cNvPicPr/>
                      <p:nvPr/>
                    </p:nvPicPr>
                    <p:blipFill>
                      <a:blip r:embed="rId22"/>
                      <a:stretch>
                        <a:fillRect/>
                      </a:stretch>
                    </p:blipFill>
                    <p:spPr>
                      <a:xfrm>
                        <a:off x="82578" y="3586031"/>
                        <a:ext cx="314567" cy="400358"/>
                      </a:xfrm>
                      <a:prstGeom prst="rect">
                        <a:avLst/>
                      </a:prstGeom>
                    </p:spPr>
                  </p:pic>
                </p:oleObj>
              </mc:Fallback>
            </mc:AlternateContent>
          </a:graphicData>
        </a:graphic>
      </p:graphicFrame>
      <p:graphicFrame>
        <p:nvGraphicFramePr>
          <p:cNvPr id="71" name="Object 70">
            <a:extLst>
              <a:ext uri="{FF2B5EF4-FFF2-40B4-BE49-F238E27FC236}">
                <a16:creationId xmlns:a16="http://schemas.microsoft.com/office/drawing/2014/main" id="{A4202848-CED7-45E8-A61E-53224510BD83}"/>
              </a:ext>
            </a:extLst>
          </p:cNvPr>
          <p:cNvGraphicFramePr>
            <a:graphicFrameLocks noChangeAspect="1"/>
          </p:cNvGraphicFramePr>
          <p:nvPr>
            <p:extLst>
              <p:ext uri="{D42A27DB-BD31-4B8C-83A1-F6EECF244321}">
                <p14:modId xmlns:p14="http://schemas.microsoft.com/office/powerpoint/2010/main" val="2195892360"/>
              </p:ext>
            </p:extLst>
          </p:nvPr>
        </p:nvGraphicFramePr>
        <p:xfrm>
          <a:off x="9434834" y="1456670"/>
          <a:ext cx="441325" cy="4659080"/>
        </p:xfrm>
        <a:graphic>
          <a:graphicData uri="http://schemas.openxmlformats.org/presentationml/2006/ole">
            <mc:AlternateContent xmlns:mc="http://schemas.openxmlformats.org/markup-compatibility/2006">
              <mc:Choice xmlns:v="urn:schemas-microsoft-com:vml" Requires="v">
                <p:oleObj spid="_x0000_s74147" name="Bitmap Image" r:id="rId23" imgW="442092" imgH="3391194" progId="Paint.Picture">
                  <p:embed/>
                </p:oleObj>
              </mc:Choice>
              <mc:Fallback>
                <p:oleObj name="Bitmap Image" r:id="rId23" imgW="442092" imgH="3391194" progId="Paint.Picture">
                  <p:embed/>
                  <p:pic>
                    <p:nvPicPr>
                      <p:cNvPr id="0" name="Object 20"/>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9434834" y="1456670"/>
                        <a:ext cx="441325" cy="4659080"/>
                      </a:xfrm>
                      <a:prstGeom prst="rect">
                        <a:avLst/>
                      </a:prstGeom>
                      <a:noFill/>
                    </p:spPr>
                  </p:pic>
                </p:oleObj>
              </mc:Fallback>
            </mc:AlternateContent>
          </a:graphicData>
        </a:graphic>
      </p:graphicFrame>
      <p:graphicFrame>
        <p:nvGraphicFramePr>
          <p:cNvPr id="74" name="Object 73">
            <a:extLst>
              <a:ext uri="{FF2B5EF4-FFF2-40B4-BE49-F238E27FC236}">
                <a16:creationId xmlns:a16="http://schemas.microsoft.com/office/drawing/2014/main" id="{48A78AFF-3140-4D74-8948-470C422D0E9B}"/>
              </a:ext>
            </a:extLst>
          </p:cNvPr>
          <p:cNvGraphicFramePr>
            <a:graphicFrameLocks noChangeAspect="1"/>
          </p:cNvGraphicFramePr>
          <p:nvPr>
            <p:extLst>
              <p:ext uri="{D42A27DB-BD31-4B8C-83A1-F6EECF244321}">
                <p14:modId xmlns:p14="http://schemas.microsoft.com/office/powerpoint/2010/main" val="2379398620"/>
              </p:ext>
            </p:extLst>
          </p:nvPr>
        </p:nvGraphicFramePr>
        <p:xfrm>
          <a:off x="460269" y="5734179"/>
          <a:ext cx="1111359" cy="274159"/>
        </p:xfrm>
        <a:graphic>
          <a:graphicData uri="http://schemas.openxmlformats.org/presentationml/2006/ole">
            <mc:AlternateContent xmlns:mc="http://schemas.openxmlformats.org/markup-compatibility/2006">
              <mc:Choice xmlns:v="urn:schemas-microsoft-com:vml" Requires="v">
                <p:oleObj spid="_x0000_s74148" name="Equation" r:id="rId25" imgW="723600" imgH="177480" progId="Equation.DSMT4">
                  <p:embed/>
                </p:oleObj>
              </mc:Choice>
              <mc:Fallback>
                <p:oleObj name="Equation" r:id="rId25" imgW="723600" imgH="177480" progId="Equation.DSMT4">
                  <p:embed/>
                  <p:pic>
                    <p:nvPicPr>
                      <p:cNvPr id="0" name=""/>
                      <p:cNvPicPr/>
                      <p:nvPr/>
                    </p:nvPicPr>
                    <p:blipFill>
                      <a:blip r:embed="rId26"/>
                      <a:stretch>
                        <a:fillRect/>
                      </a:stretch>
                    </p:blipFill>
                    <p:spPr>
                      <a:xfrm>
                        <a:off x="460269" y="5734179"/>
                        <a:ext cx="1111359" cy="274159"/>
                      </a:xfrm>
                      <a:prstGeom prst="rect">
                        <a:avLst/>
                      </a:prstGeom>
                    </p:spPr>
                  </p:pic>
                </p:oleObj>
              </mc:Fallback>
            </mc:AlternateContent>
          </a:graphicData>
        </a:graphic>
      </p:graphicFrame>
      <p:graphicFrame>
        <p:nvGraphicFramePr>
          <p:cNvPr id="75" name="Object 74">
            <a:extLst>
              <a:ext uri="{FF2B5EF4-FFF2-40B4-BE49-F238E27FC236}">
                <a16:creationId xmlns:a16="http://schemas.microsoft.com/office/drawing/2014/main" id="{313D2822-F299-4581-AE72-534C604ADC6A}"/>
              </a:ext>
            </a:extLst>
          </p:cNvPr>
          <p:cNvGraphicFramePr>
            <a:graphicFrameLocks noChangeAspect="1"/>
          </p:cNvGraphicFramePr>
          <p:nvPr>
            <p:extLst>
              <p:ext uri="{D42A27DB-BD31-4B8C-83A1-F6EECF244321}">
                <p14:modId xmlns:p14="http://schemas.microsoft.com/office/powerpoint/2010/main" val="895209097"/>
              </p:ext>
            </p:extLst>
          </p:nvPr>
        </p:nvGraphicFramePr>
        <p:xfrm>
          <a:off x="384126" y="6115749"/>
          <a:ext cx="1495079" cy="639443"/>
        </p:xfrm>
        <a:graphic>
          <a:graphicData uri="http://schemas.openxmlformats.org/presentationml/2006/ole">
            <mc:AlternateContent xmlns:mc="http://schemas.openxmlformats.org/markup-compatibility/2006">
              <mc:Choice xmlns:v="urn:schemas-microsoft-com:vml" Requires="v">
                <p:oleObj spid="_x0000_s74149" name="Equation" r:id="rId27" imgW="1015920" imgH="431640" progId="Equation.DSMT4">
                  <p:embed/>
                </p:oleObj>
              </mc:Choice>
              <mc:Fallback>
                <p:oleObj name="Equation" r:id="rId27" imgW="1015920" imgH="431640" progId="Equation.DSMT4">
                  <p:embed/>
                  <p:pic>
                    <p:nvPicPr>
                      <p:cNvPr id="74" name="Object 73">
                        <a:extLst>
                          <a:ext uri="{FF2B5EF4-FFF2-40B4-BE49-F238E27FC236}">
                            <a16:creationId xmlns:a16="http://schemas.microsoft.com/office/drawing/2014/main" id="{48A78AFF-3140-4D74-8948-470C422D0E9B}"/>
                          </a:ext>
                        </a:extLst>
                      </p:cNvPr>
                      <p:cNvPicPr/>
                      <p:nvPr/>
                    </p:nvPicPr>
                    <p:blipFill>
                      <a:blip r:embed="rId28"/>
                      <a:stretch>
                        <a:fillRect/>
                      </a:stretch>
                    </p:blipFill>
                    <p:spPr>
                      <a:xfrm>
                        <a:off x="384126" y="6115749"/>
                        <a:ext cx="1495079" cy="639443"/>
                      </a:xfrm>
                      <a:prstGeom prst="rect">
                        <a:avLst/>
                      </a:prstGeom>
                    </p:spPr>
                  </p:pic>
                </p:oleObj>
              </mc:Fallback>
            </mc:AlternateContent>
          </a:graphicData>
        </a:graphic>
      </p:graphicFrame>
      <p:graphicFrame>
        <p:nvGraphicFramePr>
          <p:cNvPr id="76" name="Object 75">
            <a:extLst>
              <a:ext uri="{FF2B5EF4-FFF2-40B4-BE49-F238E27FC236}">
                <a16:creationId xmlns:a16="http://schemas.microsoft.com/office/drawing/2014/main" id="{D5DF489F-1E49-4023-A8DD-765B84FDF1D1}"/>
              </a:ext>
            </a:extLst>
          </p:cNvPr>
          <p:cNvGraphicFramePr>
            <a:graphicFrameLocks noChangeAspect="1"/>
          </p:cNvGraphicFramePr>
          <p:nvPr>
            <p:extLst>
              <p:ext uri="{D42A27DB-BD31-4B8C-83A1-F6EECF244321}">
                <p14:modId xmlns:p14="http://schemas.microsoft.com/office/powerpoint/2010/main" val="3797697210"/>
              </p:ext>
            </p:extLst>
          </p:nvPr>
        </p:nvGraphicFramePr>
        <p:xfrm>
          <a:off x="3002577" y="5396117"/>
          <a:ext cx="822325" cy="263525"/>
        </p:xfrm>
        <a:graphic>
          <a:graphicData uri="http://schemas.openxmlformats.org/presentationml/2006/ole">
            <mc:AlternateContent xmlns:mc="http://schemas.openxmlformats.org/markup-compatibility/2006">
              <mc:Choice xmlns:v="urn:schemas-microsoft-com:vml" Requires="v">
                <p:oleObj spid="_x0000_s74150" name="Equation" r:id="rId29" imgW="558720" imgH="177480" progId="Equation.DSMT4">
                  <p:embed/>
                </p:oleObj>
              </mc:Choice>
              <mc:Fallback>
                <p:oleObj name="Equation" r:id="rId29" imgW="558720" imgH="177480" progId="Equation.DSMT4">
                  <p:embed/>
                  <p:pic>
                    <p:nvPicPr>
                      <p:cNvPr id="75" name="Object 74">
                        <a:extLst>
                          <a:ext uri="{FF2B5EF4-FFF2-40B4-BE49-F238E27FC236}">
                            <a16:creationId xmlns:a16="http://schemas.microsoft.com/office/drawing/2014/main" id="{313D2822-F299-4581-AE72-534C604ADC6A}"/>
                          </a:ext>
                        </a:extLst>
                      </p:cNvPr>
                      <p:cNvPicPr/>
                      <p:nvPr/>
                    </p:nvPicPr>
                    <p:blipFill>
                      <a:blip r:embed="rId30"/>
                      <a:stretch>
                        <a:fillRect/>
                      </a:stretch>
                    </p:blipFill>
                    <p:spPr>
                      <a:xfrm>
                        <a:off x="3002577" y="5396117"/>
                        <a:ext cx="822325" cy="263525"/>
                      </a:xfrm>
                      <a:prstGeom prst="rect">
                        <a:avLst/>
                      </a:prstGeom>
                    </p:spPr>
                  </p:pic>
                </p:oleObj>
              </mc:Fallback>
            </mc:AlternateContent>
          </a:graphicData>
        </a:graphic>
      </p:graphicFrame>
      <p:cxnSp>
        <p:nvCxnSpPr>
          <p:cNvPr id="78" name="Connector: Elbow 77">
            <a:extLst>
              <a:ext uri="{FF2B5EF4-FFF2-40B4-BE49-F238E27FC236}">
                <a16:creationId xmlns:a16="http://schemas.microsoft.com/office/drawing/2014/main" id="{D26F2D6F-BEA0-4E34-BDC0-2BB88491829F}"/>
              </a:ext>
            </a:extLst>
          </p:cNvPr>
          <p:cNvCxnSpPr>
            <a:cxnSpLocks/>
          </p:cNvCxnSpPr>
          <p:nvPr/>
        </p:nvCxnSpPr>
        <p:spPr>
          <a:xfrm rot="5400000" flipH="1" flipV="1">
            <a:off x="2063900" y="5815704"/>
            <a:ext cx="903612" cy="462788"/>
          </a:xfrm>
          <a:prstGeom prst="bentConnector3">
            <a:avLst>
              <a:gd name="adj1" fmla="val 99995"/>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85" name="Object 84">
            <a:extLst>
              <a:ext uri="{FF2B5EF4-FFF2-40B4-BE49-F238E27FC236}">
                <a16:creationId xmlns:a16="http://schemas.microsoft.com/office/drawing/2014/main" id="{E6849E9B-5FE0-41CD-86B4-EE270C8931D9}"/>
              </a:ext>
            </a:extLst>
          </p:cNvPr>
          <p:cNvGraphicFramePr>
            <a:graphicFrameLocks noChangeAspect="1"/>
          </p:cNvGraphicFramePr>
          <p:nvPr>
            <p:extLst>
              <p:ext uri="{D42A27DB-BD31-4B8C-83A1-F6EECF244321}">
                <p14:modId xmlns:p14="http://schemas.microsoft.com/office/powerpoint/2010/main" val="2387808489"/>
              </p:ext>
            </p:extLst>
          </p:nvPr>
        </p:nvGraphicFramePr>
        <p:xfrm>
          <a:off x="3030226" y="5817611"/>
          <a:ext cx="1176338" cy="263525"/>
        </p:xfrm>
        <a:graphic>
          <a:graphicData uri="http://schemas.openxmlformats.org/presentationml/2006/ole">
            <mc:AlternateContent xmlns:mc="http://schemas.openxmlformats.org/markup-compatibility/2006">
              <mc:Choice xmlns:v="urn:schemas-microsoft-com:vml" Requires="v">
                <p:oleObj spid="_x0000_s74151" name="Equation" r:id="rId31" imgW="799920" imgH="177480" progId="Equation.DSMT4">
                  <p:embed/>
                </p:oleObj>
              </mc:Choice>
              <mc:Fallback>
                <p:oleObj name="Equation" r:id="rId31" imgW="799920" imgH="177480" progId="Equation.DSMT4">
                  <p:embed/>
                  <p:pic>
                    <p:nvPicPr>
                      <p:cNvPr id="76" name="Object 75">
                        <a:extLst>
                          <a:ext uri="{FF2B5EF4-FFF2-40B4-BE49-F238E27FC236}">
                            <a16:creationId xmlns:a16="http://schemas.microsoft.com/office/drawing/2014/main" id="{D5DF489F-1E49-4023-A8DD-765B84FDF1D1}"/>
                          </a:ext>
                        </a:extLst>
                      </p:cNvPr>
                      <p:cNvPicPr/>
                      <p:nvPr/>
                    </p:nvPicPr>
                    <p:blipFill>
                      <a:blip r:embed="rId32"/>
                      <a:stretch>
                        <a:fillRect/>
                      </a:stretch>
                    </p:blipFill>
                    <p:spPr>
                      <a:xfrm>
                        <a:off x="3030226" y="5817611"/>
                        <a:ext cx="1176338" cy="263525"/>
                      </a:xfrm>
                      <a:prstGeom prst="rect">
                        <a:avLst/>
                      </a:prstGeom>
                    </p:spPr>
                  </p:pic>
                </p:oleObj>
              </mc:Fallback>
            </mc:AlternateContent>
          </a:graphicData>
        </a:graphic>
      </p:graphicFrame>
      <p:graphicFrame>
        <p:nvGraphicFramePr>
          <p:cNvPr id="86" name="Object 85">
            <a:extLst>
              <a:ext uri="{FF2B5EF4-FFF2-40B4-BE49-F238E27FC236}">
                <a16:creationId xmlns:a16="http://schemas.microsoft.com/office/drawing/2014/main" id="{8A606436-361E-4232-8862-50F89C8C189A}"/>
              </a:ext>
            </a:extLst>
          </p:cNvPr>
          <p:cNvGraphicFramePr>
            <a:graphicFrameLocks noChangeAspect="1"/>
          </p:cNvGraphicFramePr>
          <p:nvPr>
            <p:extLst>
              <p:ext uri="{D42A27DB-BD31-4B8C-83A1-F6EECF244321}">
                <p14:modId xmlns:p14="http://schemas.microsoft.com/office/powerpoint/2010/main" val="3504031377"/>
              </p:ext>
            </p:extLst>
          </p:nvPr>
        </p:nvGraphicFramePr>
        <p:xfrm>
          <a:off x="5031703" y="5413504"/>
          <a:ext cx="3192463" cy="641350"/>
        </p:xfrm>
        <a:graphic>
          <a:graphicData uri="http://schemas.openxmlformats.org/presentationml/2006/ole">
            <mc:AlternateContent xmlns:mc="http://schemas.openxmlformats.org/markup-compatibility/2006">
              <mc:Choice xmlns:v="urn:schemas-microsoft-com:vml" Requires="v">
                <p:oleObj spid="_x0000_s74152" name="Equation" r:id="rId33" imgW="2171520" imgH="431640" progId="Equation.DSMT4">
                  <p:embed/>
                </p:oleObj>
              </mc:Choice>
              <mc:Fallback>
                <p:oleObj name="Equation" r:id="rId33" imgW="2171520" imgH="431640" progId="Equation.DSMT4">
                  <p:embed/>
                  <p:pic>
                    <p:nvPicPr>
                      <p:cNvPr id="85" name="Object 84">
                        <a:extLst>
                          <a:ext uri="{FF2B5EF4-FFF2-40B4-BE49-F238E27FC236}">
                            <a16:creationId xmlns:a16="http://schemas.microsoft.com/office/drawing/2014/main" id="{E6849E9B-5FE0-41CD-86B4-EE270C8931D9}"/>
                          </a:ext>
                        </a:extLst>
                      </p:cNvPr>
                      <p:cNvPicPr/>
                      <p:nvPr/>
                    </p:nvPicPr>
                    <p:blipFill>
                      <a:blip r:embed="rId34"/>
                      <a:stretch>
                        <a:fillRect/>
                      </a:stretch>
                    </p:blipFill>
                    <p:spPr>
                      <a:xfrm>
                        <a:off x="5031703" y="5413504"/>
                        <a:ext cx="3192463" cy="641350"/>
                      </a:xfrm>
                      <a:prstGeom prst="rect">
                        <a:avLst/>
                      </a:prstGeom>
                      <a:solidFill>
                        <a:srgbClr val="CCFFCC"/>
                      </a:solidFill>
                      <a:ln>
                        <a:solidFill>
                          <a:srgbClr val="CCFFCC"/>
                        </a:solidFill>
                      </a:ln>
                    </p:spPr>
                  </p:pic>
                </p:oleObj>
              </mc:Fallback>
            </mc:AlternateContent>
          </a:graphicData>
        </a:graphic>
      </p:graphicFrame>
      <p:cxnSp>
        <p:nvCxnSpPr>
          <p:cNvPr id="88" name="Straight Arrow Connector 87">
            <a:extLst>
              <a:ext uri="{FF2B5EF4-FFF2-40B4-BE49-F238E27FC236}">
                <a16:creationId xmlns:a16="http://schemas.microsoft.com/office/drawing/2014/main" id="{F6737EB5-3590-4160-AC8E-FCD21F25F768}"/>
              </a:ext>
            </a:extLst>
          </p:cNvPr>
          <p:cNvCxnSpPr/>
          <p:nvPr/>
        </p:nvCxnSpPr>
        <p:spPr>
          <a:xfrm>
            <a:off x="4315687" y="5734179"/>
            <a:ext cx="5088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89" name="Object 88">
            <a:extLst>
              <a:ext uri="{FF2B5EF4-FFF2-40B4-BE49-F238E27FC236}">
                <a16:creationId xmlns:a16="http://schemas.microsoft.com/office/drawing/2014/main" id="{A5971ADB-AF49-45C4-B432-99C7CE28B0F1}"/>
              </a:ext>
            </a:extLst>
          </p:cNvPr>
          <p:cNvGraphicFramePr>
            <a:graphicFrameLocks noChangeAspect="1"/>
          </p:cNvGraphicFramePr>
          <p:nvPr>
            <p:extLst>
              <p:ext uri="{D42A27DB-BD31-4B8C-83A1-F6EECF244321}">
                <p14:modId xmlns:p14="http://schemas.microsoft.com/office/powerpoint/2010/main" val="4190638435"/>
              </p:ext>
            </p:extLst>
          </p:nvPr>
        </p:nvGraphicFramePr>
        <p:xfrm>
          <a:off x="9961077" y="1773053"/>
          <a:ext cx="841375" cy="4004380"/>
        </p:xfrm>
        <a:graphic>
          <a:graphicData uri="http://schemas.openxmlformats.org/presentationml/2006/ole">
            <mc:AlternateContent xmlns:mc="http://schemas.openxmlformats.org/markup-compatibility/2006">
              <mc:Choice xmlns:v="urn:schemas-microsoft-com:vml" Requires="v">
                <p:oleObj spid="_x0000_s74153" name="Equation" r:id="rId35" imgW="711000" imgH="3454200" progId="Equation.DSMT4">
                  <p:embed/>
                </p:oleObj>
              </mc:Choice>
              <mc:Fallback>
                <p:oleObj name="Equation" r:id="rId35" imgW="711000" imgH="3454200" progId="Equation.DSMT4">
                  <p:embed/>
                  <p:pic>
                    <p:nvPicPr>
                      <p:cNvPr id="0" name=""/>
                      <p:cNvPicPr/>
                      <p:nvPr/>
                    </p:nvPicPr>
                    <p:blipFill>
                      <a:blip r:embed="rId36"/>
                      <a:stretch>
                        <a:fillRect/>
                      </a:stretch>
                    </p:blipFill>
                    <p:spPr>
                      <a:xfrm>
                        <a:off x="9961077" y="1773053"/>
                        <a:ext cx="841375" cy="4004380"/>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018443F8-88FB-4D3B-8172-1DFDACE68E18}"/>
              </a:ext>
            </a:extLst>
          </p:cNvPr>
          <p:cNvGraphicFramePr>
            <a:graphicFrameLocks noChangeAspect="1"/>
          </p:cNvGraphicFramePr>
          <p:nvPr>
            <p:extLst>
              <p:ext uri="{D42A27DB-BD31-4B8C-83A1-F6EECF244321}">
                <p14:modId xmlns:p14="http://schemas.microsoft.com/office/powerpoint/2010/main" val="1588277931"/>
              </p:ext>
            </p:extLst>
          </p:nvPr>
        </p:nvGraphicFramePr>
        <p:xfrm>
          <a:off x="10863263" y="1629189"/>
          <a:ext cx="1050925" cy="4394676"/>
        </p:xfrm>
        <a:graphic>
          <a:graphicData uri="http://schemas.openxmlformats.org/presentationml/2006/ole">
            <mc:AlternateContent xmlns:mc="http://schemas.openxmlformats.org/markup-compatibility/2006">
              <mc:Choice xmlns:v="urn:schemas-microsoft-com:vml" Requires="v">
                <p:oleObj spid="_x0000_s74154" name="Bitmap Image" r:id="rId37" imgW="3055680" imgH="3299400" progId="Paint.Picture">
                  <p:embed/>
                </p:oleObj>
              </mc:Choice>
              <mc:Fallback>
                <p:oleObj name="Bitmap Image" r:id="rId37" imgW="3055680" imgH="3299400" progId="Paint.Picture">
                  <p:embed/>
                  <p:pic>
                    <p:nvPicPr>
                      <p:cNvPr id="0" name="Object 86"/>
                      <p:cNvPicPr>
                        <a:picLocks noChangeAspect="1" noChangeArrowheads="1"/>
                      </p:cNvPicPr>
                      <p:nvPr/>
                    </p:nvPicPr>
                    <p:blipFill>
                      <a:blip r:embed="rId38"/>
                      <a:srcRect/>
                      <a:stretch>
                        <a:fillRect/>
                      </a:stretch>
                    </p:blipFill>
                    <p:spPr bwMode="auto">
                      <a:xfrm>
                        <a:off x="10863263" y="1629189"/>
                        <a:ext cx="1050925" cy="4394676"/>
                      </a:xfrm>
                      <a:prstGeom prst="rect">
                        <a:avLst/>
                      </a:prstGeom>
                      <a:noFill/>
                    </p:spPr>
                  </p:pic>
                </p:oleObj>
              </mc:Fallback>
            </mc:AlternateContent>
          </a:graphicData>
        </a:graphic>
      </p:graphicFrame>
      <p:cxnSp>
        <p:nvCxnSpPr>
          <p:cNvPr id="16" name="Straight Connector 15">
            <a:extLst>
              <a:ext uri="{FF2B5EF4-FFF2-40B4-BE49-F238E27FC236}">
                <a16:creationId xmlns:a16="http://schemas.microsoft.com/office/drawing/2014/main" id="{05C76110-7990-47F8-B885-01FB3AB73E56}"/>
              </a:ext>
            </a:extLst>
          </p:cNvPr>
          <p:cNvCxnSpPr/>
          <p:nvPr/>
        </p:nvCxnSpPr>
        <p:spPr>
          <a:xfrm flipH="1">
            <a:off x="2982914" y="4157497"/>
            <a:ext cx="298295" cy="103518"/>
          </a:xfrm>
          <a:prstGeom prst="line">
            <a:avLst/>
          </a:prstGeom>
          <a:ln w="31750">
            <a:solidFill>
              <a:srgbClr val="CC0099"/>
            </a:solidFill>
          </a:ln>
        </p:spPr>
        <p:style>
          <a:lnRef idx="1">
            <a:schemeClr val="accent1"/>
          </a:lnRef>
          <a:fillRef idx="0">
            <a:schemeClr val="accent1"/>
          </a:fillRef>
          <a:effectRef idx="0">
            <a:schemeClr val="accent1"/>
          </a:effectRef>
          <a:fontRef idx="minor">
            <a:schemeClr val="tx1"/>
          </a:fontRef>
        </p:style>
      </p:cxnSp>
      <p:cxnSp>
        <p:nvCxnSpPr>
          <p:cNvPr id="20" name="Connector: Curved 19">
            <a:extLst>
              <a:ext uri="{FF2B5EF4-FFF2-40B4-BE49-F238E27FC236}">
                <a16:creationId xmlns:a16="http://schemas.microsoft.com/office/drawing/2014/main" id="{9021987E-C035-468E-A389-C234A04E24CB}"/>
              </a:ext>
            </a:extLst>
          </p:cNvPr>
          <p:cNvCxnSpPr/>
          <p:nvPr/>
        </p:nvCxnSpPr>
        <p:spPr>
          <a:xfrm rot="16200000" flipH="1">
            <a:off x="3043805" y="4343270"/>
            <a:ext cx="417768" cy="213502"/>
          </a:xfrm>
          <a:prstGeom prst="curvedConnector3">
            <a:avLst/>
          </a:prstGeom>
          <a:ln>
            <a:solidFill>
              <a:srgbClr val="CC0099"/>
            </a:solidFill>
          </a:ln>
        </p:spPr>
        <p:style>
          <a:lnRef idx="1">
            <a:schemeClr val="accent1"/>
          </a:lnRef>
          <a:fillRef idx="0">
            <a:schemeClr val="accent1"/>
          </a:fillRef>
          <a:effectRef idx="0">
            <a:schemeClr val="accent1"/>
          </a:effectRef>
          <a:fontRef idx="minor">
            <a:schemeClr val="tx1"/>
          </a:fontRef>
        </p:style>
      </p:cxnSp>
      <p:graphicFrame>
        <p:nvGraphicFramePr>
          <p:cNvPr id="22" name="Object 21">
            <a:extLst>
              <a:ext uri="{FF2B5EF4-FFF2-40B4-BE49-F238E27FC236}">
                <a16:creationId xmlns:a16="http://schemas.microsoft.com/office/drawing/2014/main" id="{EA5ABD64-56DB-4D74-AD2E-1AAEE139ED75}"/>
              </a:ext>
            </a:extLst>
          </p:cNvPr>
          <p:cNvGraphicFramePr>
            <a:graphicFrameLocks noChangeAspect="1"/>
          </p:cNvGraphicFramePr>
          <p:nvPr>
            <p:extLst>
              <p:ext uri="{D42A27DB-BD31-4B8C-83A1-F6EECF244321}">
                <p14:modId xmlns:p14="http://schemas.microsoft.com/office/powerpoint/2010/main" val="1331162744"/>
              </p:ext>
            </p:extLst>
          </p:nvPr>
        </p:nvGraphicFramePr>
        <p:xfrm>
          <a:off x="3114114" y="4661229"/>
          <a:ext cx="381477" cy="309950"/>
        </p:xfrm>
        <a:graphic>
          <a:graphicData uri="http://schemas.openxmlformats.org/presentationml/2006/ole">
            <mc:AlternateContent xmlns:mc="http://schemas.openxmlformats.org/markup-compatibility/2006">
              <mc:Choice xmlns:v="urn:schemas-microsoft-com:vml" Requires="v">
                <p:oleObj spid="_x0000_s74155" name="Equation" r:id="rId39" imgW="203040" imgH="164880" progId="Equation.DSMT4">
                  <p:embed/>
                </p:oleObj>
              </mc:Choice>
              <mc:Fallback>
                <p:oleObj name="Equation" r:id="rId39" imgW="203040" imgH="164880" progId="Equation.DSMT4">
                  <p:embed/>
                  <p:pic>
                    <p:nvPicPr>
                      <p:cNvPr id="0" name=""/>
                      <p:cNvPicPr/>
                      <p:nvPr/>
                    </p:nvPicPr>
                    <p:blipFill>
                      <a:blip r:embed="rId40"/>
                      <a:stretch>
                        <a:fillRect/>
                      </a:stretch>
                    </p:blipFill>
                    <p:spPr>
                      <a:xfrm>
                        <a:off x="3114114" y="4661229"/>
                        <a:ext cx="381477" cy="309950"/>
                      </a:xfrm>
                      <a:prstGeom prst="rect">
                        <a:avLst/>
                      </a:prstGeom>
                    </p:spPr>
                  </p:pic>
                </p:oleObj>
              </mc:Fallback>
            </mc:AlternateContent>
          </a:graphicData>
        </a:graphic>
      </p:graphicFrame>
      <p:sp>
        <p:nvSpPr>
          <p:cNvPr id="23" name="TextBox 22">
            <a:extLst>
              <a:ext uri="{FF2B5EF4-FFF2-40B4-BE49-F238E27FC236}">
                <a16:creationId xmlns:a16="http://schemas.microsoft.com/office/drawing/2014/main" id="{64B38CD8-CDFE-45D0-923F-7C8D7D29479A}"/>
              </a:ext>
            </a:extLst>
          </p:cNvPr>
          <p:cNvSpPr txBox="1"/>
          <p:nvPr/>
        </p:nvSpPr>
        <p:spPr>
          <a:xfrm>
            <a:off x="1590972" y="1469785"/>
            <a:ext cx="6098144" cy="584775"/>
          </a:xfrm>
          <a:prstGeom prst="rect">
            <a:avLst/>
          </a:prstGeom>
          <a:noFill/>
        </p:spPr>
        <p:txBody>
          <a:bodyPr wrap="none" rtlCol="0">
            <a:spAutoFit/>
          </a:bodyPr>
          <a:lstStyle/>
          <a:p>
            <a:r>
              <a:rPr lang="en-US" sz="1600" dirty="0"/>
              <a:t>So let’s say our sources are d meters apart, and emit wavelengths </a:t>
            </a:r>
            <a:r>
              <a:rPr lang="el-GR" sz="1600" dirty="0"/>
              <a:t>λ</a:t>
            </a:r>
            <a:r>
              <a:rPr lang="en-US" sz="1600" dirty="0"/>
              <a:t>.</a:t>
            </a:r>
          </a:p>
          <a:p>
            <a:r>
              <a:rPr lang="en-US" sz="1600" dirty="0"/>
              <a:t>At which angles, </a:t>
            </a:r>
            <a:r>
              <a:rPr lang="el-GR" sz="1600" dirty="0"/>
              <a:t>ϴ</a:t>
            </a:r>
            <a:r>
              <a:rPr lang="en-US" sz="1600" dirty="0"/>
              <a:t>, will we get constructive or destructive interference?</a:t>
            </a:r>
          </a:p>
        </p:txBody>
      </p:sp>
      <p:sp>
        <p:nvSpPr>
          <p:cNvPr id="24" name="TextBox 23">
            <a:extLst>
              <a:ext uri="{FF2B5EF4-FFF2-40B4-BE49-F238E27FC236}">
                <a16:creationId xmlns:a16="http://schemas.microsoft.com/office/drawing/2014/main" id="{A7EA5D63-6FF3-446B-9A76-11D77323966A}"/>
              </a:ext>
            </a:extLst>
          </p:cNvPr>
          <p:cNvSpPr txBox="1"/>
          <p:nvPr/>
        </p:nvSpPr>
        <p:spPr>
          <a:xfrm>
            <a:off x="10863263" y="1272004"/>
            <a:ext cx="997581" cy="369332"/>
          </a:xfrm>
          <a:prstGeom prst="rect">
            <a:avLst/>
          </a:prstGeom>
          <a:noFill/>
        </p:spPr>
        <p:txBody>
          <a:bodyPr wrap="none" rtlCol="0">
            <a:spAutoFit/>
          </a:bodyPr>
          <a:lstStyle/>
          <a:p>
            <a:r>
              <a:rPr lang="en-US" dirty="0"/>
              <a:t>Intensity</a:t>
            </a:r>
          </a:p>
        </p:txBody>
      </p:sp>
      <p:graphicFrame>
        <p:nvGraphicFramePr>
          <p:cNvPr id="56" name="Object 55">
            <a:extLst>
              <a:ext uri="{FF2B5EF4-FFF2-40B4-BE49-F238E27FC236}">
                <a16:creationId xmlns:a16="http://schemas.microsoft.com/office/drawing/2014/main" id="{A610695E-78AB-493C-9F72-80015698642A}"/>
              </a:ext>
            </a:extLst>
          </p:cNvPr>
          <p:cNvGraphicFramePr>
            <a:graphicFrameLocks noChangeAspect="1"/>
          </p:cNvGraphicFramePr>
          <p:nvPr>
            <p:extLst>
              <p:ext uri="{D42A27DB-BD31-4B8C-83A1-F6EECF244321}">
                <p14:modId xmlns:p14="http://schemas.microsoft.com/office/powerpoint/2010/main" val="3012238260"/>
              </p:ext>
            </p:extLst>
          </p:nvPr>
        </p:nvGraphicFramePr>
        <p:xfrm>
          <a:off x="2634773" y="3588532"/>
          <a:ext cx="314567" cy="400358"/>
        </p:xfrm>
        <a:graphic>
          <a:graphicData uri="http://schemas.openxmlformats.org/presentationml/2006/ole">
            <mc:AlternateContent xmlns:mc="http://schemas.openxmlformats.org/markup-compatibility/2006">
              <mc:Choice xmlns:v="urn:schemas-microsoft-com:vml" Requires="v">
                <p:oleObj spid="_x0000_s74156" name="Equation" r:id="rId21" imgW="139680" imgH="177480" progId="Equation.DSMT4">
                  <p:embed/>
                </p:oleObj>
              </mc:Choice>
              <mc:Fallback>
                <p:oleObj name="Equation" r:id="rId21" imgW="139680" imgH="177480" progId="Equation.DSMT4">
                  <p:embed/>
                  <p:pic>
                    <p:nvPicPr>
                      <p:cNvPr id="65" name="Object 64">
                        <a:extLst>
                          <a:ext uri="{FF2B5EF4-FFF2-40B4-BE49-F238E27FC236}">
                            <a16:creationId xmlns:a16="http://schemas.microsoft.com/office/drawing/2014/main" id="{860B03D1-FE57-4FB9-A3BC-33BFCFAF6E62}"/>
                          </a:ext>
                        </a:extLst>
                      </p:cNvPr>
                      <p:cNvPicPr/>
                      <p:nvPr/>
                    </p:nvPicPr>
                    <p:blipFill>
                      <a:blip r:embed="rId22"/>
                      <a:stretch>
                        <a:fillRect/>
                      </a:stretch>
                    </p:blipFill>
                    <p:spPr>
                      <a:xfrm>
                        <a:off x="2634773" y="3588532"/>
                        <a:ext cx="314567" cy="400358"/>
                      </a:xfrm>
                      <a:prstGeom prst="rect">
                        <a:avLst/>
                      </a:prstGeom>
                    </p:spPr>
                  </p:pic>
                </p:oleObj>
              </mc:Fallback>
            </mc:AlternateContent>
          </a:graphicData>
        </a:graphic>
      </p:graphicFrame>
    </p:spTree>
    <p:extLst>
      <p:ext uri="{BB962C8B-B14F-4D97-AF65-F5344CB8AC3E}">
        <p14:creationId xmlns:p14="http://schemas.microsoft.com/office/powerpoint/2010/main" val="94305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4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4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44"/>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45"/>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51"/>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58"/>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56"/>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85"/>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86"/>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8" grpId="0" animBg="1"/>
      <p:bldP spid="4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8F42B-A9C3-4C03-86FE-61C2173F8589}"/>
              </a:ext>
            </a:extLst>
          </p:cNvPr>
          <p:cNvSpPr txBox="1">
            <a:spLocks/>
          </p:cNvSpPr>
          <p:nvPr/>
        </p:nvSpPr>
        <p:spPr>
          <a:xfrm>
            <a:off x="3218889" y="184664"/>
            <a:ext cx="5202300"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D.4 Multisource Interference</a:t>
            </a:r>
          </a:p>
        </p:txBody>
      </p:sp>
      <p:pic>
        <p:nvPicPr>
          <p:cNvPr id="3" name="Picture 2">
            <a:extLst>
              <a:ext uri="{FF2B5EF4-FFF2-40B4-BE49-F238E27FC236}">
                <a16:creationId xmlns:a16="http://schemas.microsoft.com/office/drawing/2014/main" id="{1875B8AD-50DB-4479-9565-EE2A5E478F87}"/>
              </a:ext>
            </a:extLst>
          </p:cNvPr>
          <p:cNvPicPr>
            <a:picLocks noChangeAspect="1"/>
          </p:cNvPicPr>
          <p:nvPr/>
        </p:nvPicPr>
        <p:blipFill>
          <a:blip r:embed="rId3"/>
          <a:stretch>
            <a:fillRect/>
          </a:stretch>
        </p:blipFill>
        <p:spPr>
          <a:xfrm>
            <a:off x="182219" y="149229"/>
            <a:ext cx="997017" cy="1000950"/>
          </a:xfrm>
          <a:prstGeom prst="rect">
            <a:avLst/>
          </a:prstGeom>
        </p:spPr>
      </p:pic>
      <p:pic>
        <p:nvPicPr>
          <p:cNvPr id="4" name="Picture 3">
            <a:extLst>
              <a:ext uri="{FF2B5EF4-FFF2-40B4-BE49-F238E27FC236}">
                <a16:creationId xmlns:a16="http://schemas.microsoft.com/office/drawing/2014/main" id="{6C120956-08F9-4FFE-BEE5-EC19AE570606}"/>
              </a:ext>
            </a:extLst>
          </p:cNvPr>
          <p:cNvPicPr>
            <a:picLocks noChangeAspect="1"/>
          </p:cNvPicPr>
          <p:nvPr/>
        </p:nvPicPr>
        <p:blipFill>
          <a:blip r:embed="rId4"/>
          <a:stretch>
            <a:fillRect/>
          </a:stretch>
        </p:blipFill>
        <p:spPr>
          <a:xfrm>
            <a:off x="10581873" y="145224"/>
            <a:ext cx="1427908" cy="1000950"/>
          </a:xfrm>
          <a:prstGeom prst="rect">
            <a:avLst/>
          </a:prstGeom>
        </p:spPr>
      </p:pic>
      <p:sp>
        <p:nvSpPr>
          <p:cNvPr id="9" name="Rectangle 4">
            <a:extLst>
              <a:ext uri="{FF2B5EF4-FFF2-40B4-BE49-F238E27FC236}">
                <a16:creationId xmlns:a16="http://schemas.microsoft.com/office/drawing/2014/main" id="{508D4B4D-AFC9-40A9-A60F-915CA1FB82B9}"/>
              </a:ext>
            </a:extLst>
          </p:cNvPr>
          <p:cNvSpPr>
            <a:spLocks noChangeArrowheads="1"/>
          </p:cNvSpPr>
          <p:nvPr/>
        </p:nvSpPr>
        <p:spPr bwMode="auto">
          <a:xfrm>
            <a:off x="1179236" y="212309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a:extLst>
              <a:ext uri="{FF2B5EF4-FFF2-40B4-BE49-F238E27FC236}">
                <a16:creationId xmlns:a16="http://schemas.microsoft.com/office/drawing/2014/main" id="{B878B382-E9A0-47BD-95D4-E16F92F072CF}"/>
              </a:ext>
            </a:extLst>
          </p:cNvPr>
          <p:cNvGraphicFramePr>
            <a:graphicFrameLocks noChangeAspect="1"/>
          </p:cNvGraphicFramePr>
          <p:nvPr>
            <p:extLst>
              <p:ext uri="{D42A27DB-BD31-4B8C-83A1-F6EECF244321}">
                <p14:modId xmlns:p14="http://schemas.microsoft.com/office/powerpoint/2010/main" val="2802772582"/>
              </p:ext>
            </p:extLst>
          </p:nvPr>
        </p:nvGraphicFramePr>
        <p:xfrm>
          <a:off x="1179236" y="2322787"/>
          <a:ext cx="1927225" cy="2925763"/>
        </p:xfrm>
        <a:graphic>
          <a:graphicData uri="http://schemas.openxmlformats.org/presentationml/2006/ole">
            <mc:AlternateContent xmlns:mc="http://schemas.openxmlformats.org/markup-compatibility/2006">
              <mc:Choice xmlns:v="urn:schemas-microsoft-com:vml" Requires="v">
                <p:oleObj spid="_x0000_s74895" name="Bitmap Image" r:id="rId5" imgW="1927619" imgH="2926334" progId="Paint.Picture">
                  <p:embed/>
                </p:oleObj>
              </mc:Choice>
              <mc:Fallback>
                <p:oleObj name="Bitmap Image" r:id="rId5" imgW="1927619" imgH="2926334" progId="Paint.Picture">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79236" y="2322787"/>
                        <a:ext cx="1927225" cy="292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1" name="Straight Connector 10">
            <a:extLst>
              <a:ext uri="{FF2B5EF4-FFF2-40B4-BE49-F238E27FC236}">
                <a16:creationId xmlns:a16="http://schemas.microsoft.com/office/drawing/2014/main" id="{B3B554D5-CCDF-4B2A-8155-DC509B8383B9}"/>
              </a:ext>
            </a:extLst>
          </p:cNvPr>
          <p:cNvCxnSpPr>
            <a:cxnSpLocks/>
          </p:cNvCxnSpPr>
          <p:nvPr/>
        </p:nvCxnSpPr>
        <p:spPr>
          <a:xfrm>
            <a:off x="1054816" y="4228941"/>
            <a:ext cx="1" cy="85666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12" name="Object 11">
            <a:extLst>
              <a:ext uri="{FF2B5EF4-FFF2-40B4-BE49-F238E27FC236}">
                <a16:creationId xmlns:a16="http://schemas.microsoft.com/office/drawing/2014/main" id="{412F5F4A-0257-4705-89FB-77265283B0E7}"/>
              </a:ext>
            </a:extLst>
          </p:cNvPr>
          <p:cNvGraphicFramePr>
            <a:graphicFrameLocks noChangeAspect="1"/>
          </p:cNvGraphicFramePr>
          <p:nvPr>
            <p:extLst>
              <p:ext uri="{D42A27DB-BD31-4B8C-83A1-F6EECF244321}">
                <p14:modId xmlns:p14="http://schemas.microsoft.com/office/powerpoint/2010/main" val="2081531049"/>
              </p:ext>
            </p:extLst>
          </p:nvPr>
        </p:nvGraphicFramePr>
        <p:xfrm>
          <a:off x="713198" y="4391948"/>
          <a:ext cx="314567" cy="400358"/>
        </p:xfrm>
        <a:graphic>
          <a:graphicData uri="http://schemas.openxmlformats.org/presentationml/2006/ole">
            <mc:AlternateContent xmlns:mc="http://schemas.openxmlformats.org/markup-compatibility/2006">
              <mc:Choice xmlns:v="urn:schemas-microsoft-com:vml" Requires="v">
                <p:oleObj spid="_x0000_s74896" name="Equation" r:id="rId7" imgW="139680" imgH="177480" progId="Equation.DSMT4">
                  <p:embed/>
                </p:oleObj>
              </mc:Choice>
              <mc:Fallback>
                <p:oleObj name="Equation" r:id="rId7" imgW="139680" imgH="177480" progId="Equation.DSMT4">
                  <p:embed/>
                  <p:pic>
                    <p:nvPicPr>
                      <p:cNvPr id="65" name="Object 64">
                        <a:extLst>
                          <a:ext uri="{FF2B5EF4-FFF2-40B4-BE49-F238E27FC236}">
                            <a16:creationId xmlns:a16="http://schemas.microsoft.com/office/drawing/2014/main" id="{860B03D1-FE57-4FB9-A3BC-33BFCFAF6E62}"/>
                          </a:ext>
                        </a:extLst>
                      </p:cNvPr>
                      <p:cNvPicPr/>
                      <p:nvPr/>
                    </p:nvPicPr>
                    <p:blipFill>
                      <a:blip r:embed="rId8"/>
                      <a:stretch>
                        <a:fillRect/>
                      </a:stretch>
                    </p:blipFill>
                    <p:spPr>
                      <a:xfrm>
                        <a:off x="713198" y="4391948"/>
                        <a:ext cx="314567" cy="400358"/>
                      </a:xfrm>
                      <a:prstGeom prst="rect">
                        <a:avLst/>
                      </a:prstGeom>
                    </p:spPr>
                  </p:pic>
                </p:oleObj>
              </mc:Fallback>
            </mc:AlternateContent>
          </a:graphicData>
        </a:graphic>
      </p:graphicFrame>
      <p:cxnSp>
        <p:nvCxnSpPr>
          <p:cNvPr id="13" name="Straight Connector 12">
            <a:extLst>
              <a:ext uri="{FF2B5EF4-FFF2-40B4-BE49-F238E27FC236}">
                <a16:creationId xmlns:a16="http://schemas.microsoft.com/office/drawing/2014/main" id="{EA4397DD-ACC0-40E0-800A-5986C92C0C79}"/>
              </a:ext>
            </a:extLst>
          </p:cNvPr>
          <p:cNvCxnSpPr>
            <a:cxnSpLocks/>
          </p:cNvCxnSpPr>
          <p:nvPr/>
        </p:nvCxnSpPr>
        <p:spPr>
          <a:xfrm>
            <a:off x="1054816" y="3342290"/>
            <a:ext cx="1" cy="80069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14" name="Object 13">
            <a:extLst>
              <a:ext uri="{FF2B5EF4-FFF2-40B4-BE49-F238E27FC236}">
                <a16:creationId xmlns:a16="http://schemas.microsoft.com/office/drawing/2014/main" id="{742C1F56-95B7-442A-81F6-9D5D861C66C9}"/>
              </a:ext>
            </a:extLst>
          </p:cNvPr>
          <p:cNvGraphicFramePr>
            <a:graphicFrameLocks noChangeAspect="1"/>
          </p:cNvGraphicFramePr>
          <p:nvPr>
            <p:extLst>
              <p:ext uri="{D42A27DB-BD31-4B8C-83A1-F6EECF244321}">
                <p14:modId xmlns:p14="http://schemas.microsoft.com/office/powerpoint/2010/main" val="938582840"/>
              </p:ext>
            </p:extLst>
          </p:nvPr>
        </p:nvGraphicFramePr>
        <p:xfrm>
          <a:off x="713198" y="3526613"/>
          <a:ext cx="314567" cy="400358"/>
        </p:xfrm>
        <a:graphic>
          <a:graphicData uri="http://schemas.openxmlformats.org/presentationml/2006/ole">
            <mc:AlternateContent xmlns:mc="http://schemas.openxmlformats.org/markup-compatibility/2006">
              <mc:Choice xmlns:v="urn:schemas-microsoft-com:vml" Requires="v">
                <p:oleObj spid="_x0000_s74897" name="Equation" r:id="rId7" imgW="139680" imgH="177480" progId="Equation.DSMT4">
                  <p:embed/>
                </p:oleObj>
              </mc:Choice>
              <mc:Fallback>
                <p:oleObj name="Equation" r:id="rId7" imgW="139680" imgH="177480" progId="Equation.DSMT4">
                  <p:embed/>
                  <p:pic>
                    <p:nvPicPr>
                      <p:cNvPr id="65" name="Object 64">
                        <a:extLst>
                          <a:ext uri="{FF2B5EF4-FFF2-40B4-BE49-F238E27FC236}">
                            <a16:creationId xmlns:a16="http://schemas.microsoft.com/office/drawing/2014/main" id="{860B03D1-FE57-4FB9-A3BC-33BFCFAF6E62}"/>
                          </a:ext>
                        </a:extLst>
                      </p:cNvPr>
                      <p:cNvPicPr/>
                      <p:nvPr/>
                    </p:nvPicPr>
                    <p:blipFill>
                      <a:blip r:embed="rId8"/>
                      <a:stretch>
                        <a:fillRect/>
                      </a:stretch>
                    </p:blipFill>
                    <p:spPr>
                      <a:xfrm>
                        <a:off x="713198" y="3526613"/>
                        <a:ext cx="314567" cy="400358"/>
                      </a:xfrm>
                      <a:prstGeom prst="rect">
                        <a:avLst/>
                      </a:prstGeom>
                    </p:spPr>
                  </p:pic>
                </p:oleObj>
              </mc:Fallback>
            </mc:AlternateContent>
          </a:graphicData>
        </a:graphic>
      </p:graphicFrame>
      <p:cxnSp>
        <p:nvCxnSpPr>
          <p:cNvPr id="15" name="Straight Connector 14">
            <a:extLst>
              <a:ext uri="{FF2B5EF4-FFF2-40B4-BE49-F238E27FC236}">
                <a16:creationId xmlns:a16="http://schemas.microsoft.com/office/drawing/2014/main" id="{AE689E4B-ACD1-4E09-AE71-9D77589F1E03}"/>
              </a:ext>
            </a:extLst>
          </p:cNvPr>
          <p:cNvCxnSpPr>
            <a:cxnSpLocks/>
          </p:cNvCxnSpPr>
          <p:nvPr/>
        </p:nvCxnSpPr>
        <p:spPr>
          <a:xfrm>
            <a:off x="1054816" y="2428506"/>
            <a:ext cx="0" cy="82782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16" name="Object 15">
            <a:extLst>
              <a:ext uri="{FF2B5EF4-FFF2-40B4-BE49-F238E27FC236}">
                <a16:creationId xmlns:a16="http://schemas.microsoft.com/office/drawing/2014/main" id="{521BFFDC-5A92-472E-9641-C9DA6A95A507}"/>
              </a:ext>
            </a:extLst>
          </p:cNvPr>
          <p:cNvGraphicFramePr>
            <a:graphicFrameLocks noChangeAspect="1"/>
          </p:cNvGraphicFramePr>
          <p:nvPr>
            <p:extLst>
              <p:ext uri="{D42A27DB-BD31-4B8C-83A1-F6EECF244321}">
                <p14:modId xmlns:p14="http://schemas.microsoft.com/office/powerpoint/2010/main" val="1965909000"/>
              </p:ext>
            </p:extLst>
          </p:nvPr>
        </p:nvGraphicFramePr>
        <p:xfrm>
          <a:off x="713198" y="2661278"/>
          <a:ext cx="314567" cy="400358"/>
        </p:xfrm>
        <a:graphic>
          <a:graphicData uri="http://schemas.openxmlformats.org/presentationml/2006/ole">
            <mc:AlternateContent xmlns:mc="http://schemas.openxmlformats.org/markup-compatibility/2006">
              <mc:Choice xmlns:v="urn:schemas-microsoft-com:vml" Requires="v">
                <p:oleObj spid="_x0000_s74898" name="Equation" r:id="rId7" imgW="139680" imgH="177480" progId="Equation.DSMT4">
                  <p:embed/>
                </p:oleObj>
              </mc:Choice>
              <mc:Fallback>
                <p:oleObj name="Equation" r:id="rId7" imgW="139680" imgH="177480" progId="Equation.DSMT4">
                  <p:embed/>
                  <p:pic>
                    <p:nvPicPr>
                      <p:cNvPr id="65" name="Object 64">
                        <a:extLst>
                          <a:ext uri="{FF2B5EF4-FFF2-40B4-BE49-F238E27FC236}">
                            <a16:creationId xmlns:a16="http://schemas.microsoft.com/office/drawing/2014/main" id="{860B03D1-FE57-4FB9-A3BC-33BFCFAF6E62}"/>
                          </a:ext>
                        </a:extLst>
                      </p:cNvPr>
                      <p:cNvPicPr/>
                      <p:nvPr/>
                    </p:nvPicPr>
                    <p:blipFill>
                      <a:blip r:embed="rId8"/>
                      <a:stretch>
                        <a:fillRect/>
                      </a:stretch>
                    </p:blipFill>
                    <p:spPr>
                      <a:xfrm>
                        <a:off x="713198" y="2661278"/>
                        <a:ext cx="314567" cy="400358"/>
                      </a:xfrm>
                      <a:prstGeom prst="rect">
                        <a:avLst/>
                      </a:prstGeom>
                    </p:spPr>
                  </p:pic>
                </p:oleObj>
              </mc:Fallback>
            </mc:AlternateContent>
          </a:graphicData>
        </a:graphic>
      </p:graphicFrame>
      <p:cxnSp>
        <p:nvCxnSpPr>
          <p:cNvPr id="22" name="Straight Connector 21">
            <a:extLst>
              <a:ext uri="{FF2B5EF4-FFF2-40B4-BE49-F238E27FC236}">
                <a16:creationId xmlns:a16="http://schemas.microsoft.com/office/drawing/2014/main" id="{C21BB08C-F6FE-4D36-9402-0C68D621D632}"/>
              </a:ext>
            </a:extLst>
          </p:cNvPr>
          <p:cNvCxnSpPr>
            <a:cxnSpLocks/>
          </p:cNvCxnSpPr>
          <p:nvPr/>
        </p:nvCxnSpPr>
        <p:spPr>
          <a:xfrm>
            <a:off x="9399638" y="1611081"/>
            <a:ext cx="0" cy="4432662"/>
          </a:xfrm>
          <a:prstGeom prst="line">
            <a:avLst/>
          </a:prstGeom>
        </p:spPr>
        <p:style>
          <a:lnRef idx="3">
            <a:schemeClr val="dk1"/>
          </a:lnRef>
          <a:fillRef idx="0">
            <a:schemeClr val="dk1"/>
          </a:fillRef>
          <a:effectRef idx="2">
            <a:schemeClr val="dk1"/>
          </a:effectRef>
          <a:fontRef idx="minor">
            <a:schemeClr val="tx1"/>
          </a:fontRef>
        </p:style>
      </p:cxnSp>
      <p:graphicFrame>
        <p:nvGraphicFramePr>
          <p:cNvPr id="24" name="Object 23">
            <a:extLst>
              <a:ext uri="{FF2B5EF4-FFF2-40B4-BE49-F238E27FC236}">
                <a16:creationId xmlns:a16="http://schemas.microsoft.com/office/drawing/2014/main" id="{27F3DF50-C50A-4C8C-AAD9-A8E2491CE647}"/>
              </a:ext>
            </a:extLst>
          </p:cNvPr>
          <p:cNvGraphicFramePr>
            <a:graphicFrameLocks noChangeAspect="1"/>
          </p:cNvGraphicFramePr>
          <p:nvPr>
            <p:extLst>
              <p:ext uri="{D42A27DB-BD31-4B8C-83A1-F6EECF244321}">
                <p14:modId xmlns:p14="http://schemas.microsoft.com/office/powerpoint/2010/main" val="4211614560"/>
              </p:ext>
            </p:extLst>
          </p:nvPr>
        </p:nvGraphicFramePr>
        <p:xfrm>
          <a:off x="10003117" y="1741153"/>
          <a:ext cx="841375" cy="4159917"/>
        </p:xfrm>
        <a:graphic>
          <a:graphicData uri="http://schemas.openxmlformats.org/presentationml/2006/ole">
            <mc:AlternateContent xmlns:mc="http://schemas.openxmlformats.org/markup-compatibility/2006">
              <mc:Choice xmlns:v="urn:schemas-microsoft-com:vml" Requires="v">
                <p:oleObj spid="_x0000_s74899" name="Equation" r:id="rId9" imgW="711000" imgH="3454200" progId="Equation.DSMT4">
                  <p:embed/>
                </p:oleObj>
              </mc:Choice>
              <mc:Fallback>
                <p:oleObj name="Equation" r:id="rId9" imgW="711000" imgH="3454200" progId="Equation.DSMT4">
                  <p:embed/>
                  <p:pic>
                    <p:nvPicPr>
                      <p:cNvPr id="89" name="Object 88">
                        <a:extLst>
                          <a:ext uri="{FF2B5EF4-FFF2-40B4-BE49-F238E27FC236}">
                            <a16:creationId xmlns:a16="http://schemas.microsoft.com/office/drawing/2014/main" id="{A5971ADB-AF49-45C4-B432-99C7CE28B0F1}"/>
                          </a:ext>
                        </a:extLst>
                      </p:cNvPr>
                      <p:cNvPicPr/>
                      <p:nvPr/>
                    </p:nvPicPr>
                    <p:blipFill>
                      <a:blip r:embed="rId10"/>
                      <a:stretch>
                        <a:fillRect/>
                      </a:stretch>
                    </p:blipFill>
                    <p:spPr>
                      <a:xfrm>
                        <a:off x="10003117" y="1741153"/>
                        <a:ext cx="841375" cy="4159917"/>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A7E13B42-A84C-491B-A51A-60ECF28AD0DA}"/>
              </a:ext>
            </a:extLst>
          </p:cNvPr>
          <p:cNvSpPr txBox="1"/>
          <p:nvPr/>
        </p:nvSpPr>
        <p:spPr>
          <a:xfrm>
            <a:off x="10863263" y="1240474"/>
            <a:ext cx="997581" cy="369332"/>
          </a:xfrm>
          <a:prstGeom prst="rect">
            <a:avLst/>
          </a:prstGeom>
          <a:noFill/>
        </p:spPr>
        <p:txBody>
          <a:bodyPr wrap="none" rtlCol="0">
            <a:spAutoFit/>
          </a:bodyPr>
          <a:lstStyle/>
          <a:p>
            <a:r>
              <a:rPr lang="en-US" dirty="0"/>
              <a:t>Intensity</a:t>
            </a:r>
          </a:p>
        </p:txBody>
      </p:sp>
      <p:sp>
        <p:nvSpPr>
          <p:cNvPr id="27" name="TextBox 26">
            <a:extLst>
              <a:ext uri="{FF2B5EF4-FFF2-40B4-BE49-F238E27FC236}">
                <a16:creationId xmlns:a16="http://schemas.microsoft.com/office/drawing/2014/main" id="{036500E8-2CCC-4C25-AA4E-8EFBFEE40D00}"/>
              </a:ext>
            </a:extLst>
          </p:cNvPr>
          <p:cNvSpPr txBox="1"/>
          <p:nvPr/>
        </p:nvSpPr>
        <p:spPr>
          <a:xfrm>
            <a:off x="1559132" y="796801"/>
            <a:ext cx="8955272" cy="646331"/>
          </a:xfrm>
          <a:prstGeom prst="rect">
            <a:avLst/>
          </a:prstGeom>
          <a:noFill/>
        </p:spPr>
        <p:txBody>
          <a:bodyPr wrap="none" rtlCol="0">
            <a:spAutoFit/>
          </a:bodyPr>
          <a:lstStyle/>
          <a:p>
            <a:r>
              <a:rPr lang="en-US" dirty="0"/>
              <a:t>A similar case of importance is when we have more than just two sources.  Again, we’d like</a:t>
            </a:r>
          </a:p>
          <a:p>
            <a:r>
              <a:rPr lang="en-US" dirty="0"/>
              <a:t>to know where, along that perpendicular line, they will interfere constructively/destructively.  </a:t>
            </a:r>
          </a:p>
        </p:txBody>
      </p:sp>
      <p:cxnSp>
        <p:nvCxnSpPr>
          <p:cNvPr id="28" name="Straight Connector 27">
            <a:extLst>
              <a:ext uri="{FF2B5EF4-FFF2-40B4-BE49-F238E27FC236}">
                <a16:creationId xmlns:a16="http://schemas.microsoft.com/office/drawing/2014/main" id="{6B966F7F-7D26-4469-910D-3AE0B2E49FEB}"/>
              </a:ext>
            </a:extLst>
          </p:cNvPr>
          <p:cNvCxnSpPr/>
          <p:nvPr/>
        </p:nvCxnSpPr>
        <p:spPr>
          <a:xfrm>
            <a:off x="3002578" y="3779234"/>
            <a:ext cx="6406892"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7491DEF-68F0-4645-9955-20883C95239B}"/>
              </a:ext>
            </a:extLst>
          </p:cNvPr>
          <p:cNvCxnSpPr/>
          <p:nvPr/>
        </p:nvCxnSpPr>
        <p:spPr>
          <a:xfrm flipV="1">
            <a:off x="2992748" y="2128770"/>
            <a:ext cx="6406892" cy="1650464"/>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0" name="Arc 29">
            <a:extLst>
              <a:ext uri="{FF2B5EF4-FFF2-40B4-BE49-F238E27FC236}">
                <a16:creationId xmlns:a16="http://schemas.microsoft.com/office/drawing/2014/main" id="{A48D786B-3F08-49F2-820F-72493A55F2B8}"/>
              </a:ext>
            </a:extLst>
          </p:cNvPr>
          <p:cNvSpPr/>
          <p:nvPr/>
        </p:nvSpPr>
        <p:spPr>
          <a:xfrm>
            <a:off x="4984955" y="3194892"/>
            <a:ext cx="353953" cy="1262731"/>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aphicFrame>
        <p:nvGraphicFramePr>
          <p:cNvPr id="31" name="Object 30">
            <a:extLst>
              <a:ext uri="{FF2B5EF4-FFF2-40B4-BE49-F238E27FC236}">
                <a16:creationId xmlns:a16="http://schemas.microsoft.com/office/drawing/2014/main" id="{E080601A-B644-4AB7-B758-9E9EE244E1CC}"/>
              </a:ext>
            </a:extLst>
          </p:cNvPr>
          <p:cNvGraphicFramePr>
            <a:graphicFrameLocks noChangeAspect="1"/>
          </p:cNvGraphicFramePr>
          <p:nvPr>
            <p:extLst>
              <p:ext uri="{D42A27DB-BD31-4B8C-83A1-F6EECF244321}">
                <p14:modId xmlns:p14="http://schemas.microsoft.com/office/powerpoint/2010/main" val="1400181487"/>
              </p:ext>
            </p:extLst>
          </p:nvPr>
        </p:nvGraphicFramePr>
        <p:xfrm>
          <a:off x="5376304" y="3365218"/>
          <a:ext cx="335489" cy="469684"/>
        </p:xfrm>
        <a:graphic>
          <a:graphicData uri="http://schemas.openxmlformats.org/presentationml/2006/ole">
            <mc:AlternateContent xmlns:mc="http://schemas.openxmlformats.org/markup-compatibility/2006">
              <mc:Choice xmlns:v="urn:schemas-microsoft-com:vml" Requires="v">
                <p:oleObj spid="_x0000_s74900" name="Equation" r:id="rId11" imgW="126720" imgH="177480" progId="Equation.DSMT4">
                  <p:embed/>
                </p:oleObj>
              </mc:Choice>
              <mc:Fallback>
                <p:oleObj name="Equation" r:id="rId11" imgW="126720" imgH="177480" progId="Equation.DSMT4">
                  <p:embed/>
                  <p:pic>
                    <p:nvPicPr>
                      <p:cNvPr id="32" name="Object 31">
                        <a:extLst>
                          <a:ext uri="{FF2B5EF4-FFF2-40B4-BE49-F238E27FC236}">
                            <a16:creationId xmlns:a16="http://schemas.microsoft.com/office/drawing/2014/main" id="{0B951F99-D464-4D72-BF52-24C403598877}"/>
                          </a:ext>
                        </a:extLst>
                      </p:cNvPr>
                      <p:cNvPicPr/>
                      <p:nvPr/>
                    </p:nvPicPr>
                    <p:blipFill>
                      <a:blip r:embed="rId12"/>
                      <a:stretch>
                        <a:fillRect/>
                      </a:stretch>
                    </p:blipFill>
                    <p:spPr>
                      <a:xfrm>
                        <a:off x="5376304" y="3365218"/>
                        <a:ext cx="335489" cy="469684"/>
                      </a:xfrm>
                      <a:prstGeom prst="rect">
                        <a:avLst/>
                      </a:prstGeom>
                    </p:spPr>
                  </p:pic>
                </p:oleObj>
              </mc:Fallback>
            </mc:AlternateContent>
          </a:graphicData>
        </a:graphic>
      </p:graphicFrame>
      <p:cxnSp>
        <p:nvCxnSpPr>
          <p:cNvPr id="32" name="Straight Connector 31">
            <a:extLst>
              <a:ext uri="{FF2B5EF4-FFF2-40B4-BE49-F238E27FC236}">
                <a16:creationId xmlns:a16="http://schemas.microsoft.com/office/drawing/2014/main" id="{2057F3F1-0980-461E-8324-B766BC12D019}"/>
              </a:ext>
            </a:extLst>
          </p:cNvPr>
          <p:cNvCxnSpPr>
            <a:cxnSpLocks/>
          </p:cNvCxnSpPr>
          <p:nvPr/>
        </p:nvCxnSpPr>
        <p:spPr>
          <a:xfrm flipV="1">
            <a:off x="3106461" y="2114516"/>
            <a:ext cx="6293177" cy="1141817"/>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61291A4-DD3C-4A5D-A85B-99FFD3B87A7F}"/>
              </a:ext>
            </a:extLst>
          </p:cNvPr>
          <p:cNvCxnSpPr>
            <a:cxnSpLocks/>
          </p:cNvCxnSpPr>
          <p:nvPr/>
        </p:nvCxnSpPr>
        <p:spPr>
          <a:xfrm flipV="1">
            <a:off x="3106461" y="2128769"/>
            <a:ext cx="6293177" cy="2014215"/>
          </a:xfrm>
          <a:prstGeom prst="line">
            <a:avLst/>
          </a:prstGeom>
          <a:ln w="25400">
            <a:solidFill>
              <a:srgbClr val="0070C0"/>
            </a:solidFill>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6A229AD2-63DA-4C44-84F2-D76EFF0E75F0}"/>
              </a:ext>
            </a:extLst>
          </p:cNvPr>
          <p:cNvCxnSpPr>
            <a:cxnSpLocks/>
          </p:cNvCxnSpPr>
          <p:nvPr/>
        </p:nvCxnSpPr>
        <p:spPr>
          <a:xfrm flipV="1">
            <a:off x="3106461" y="2123090"/>
            <a:ext cx="6205705" cy="399393"/>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64DC2AA-B069-47D0-B85E-AF8E67B80807}"/>
              </a:ext>
            </a:extLst>
          </p:cNvPr>
          <p:cNvCxnSpPr>
            <a:cxnSpLocks/>
          </p:cNvCxnSpPr>
          <p:nvPr/>
        </p:nvCxnSpPr>
        <p:spPr>
          <a:xfrm flipV="1">
            <a:off x="3002578" y="2123090"/>
            <a:ext cx="6397060" cy="2806262"/>
          </a:xfrm>
          <a:prstGeom prst="line">
            <a:avLst/>
          </a:prstGeom>
          <a:ln w="25400">
            <a:solidFill>
              <a:srgbClr val="0070C0"/>
            </a:solidFill>
          </a:ln>
        </p:spPr>
        <p:style>
          <a:lnRef idx="1">
            <a:schemeClr val="dk1"/>
          </a:lnRef>
          <a:fillRef idx="0">
            <a:schemeClr val="dk1"/>
          </a:fillRef>
          <a:effectRef idx="0">
            <a:schemeClr val="dk1"/>
          </a:effectRef>
          <a:fontRef idx="minor">
            <a:schemeClr val="tx1"/>
          </a:fontRef>
        </p:style>
      </p:cxnSp>
      <p:sp>
        <p:nvSpPr>
          <p:cNvPr id="42" name="Rectangle 14">
            <a:extLst>
              <a:ext uri="{FF2B5EF4-FFF2-40B4-BE49-F238E27FC236}">
                <a16:creationId xmlns:a16="http://schemas.microsoft.com/office/drawing/2014/main" id="{542F64D3-23DC-4FFE-BBD9-898179BB142C}"/>
              </a:ext>
            </a:extLst>
          </p:cNvPr>
          <p:cNvSpPr>
            <a:spLocks noChangeArrowheads="1"/>
          </p:cNvSpPr>
          <p:nvPr/>
        </p:nvSpPr>
        <p:spPr bwMode="auto">
          <a:xfrm>
            <a:off x="9477865" y="213166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3" name="Object 42">
            <a:extLst>
              <a:ext uri="{FF2B5EF4-FFF2-40B4-BE49-F238E27FC236}">
                <a16:creationId xmlns:a16="http://schemas.microsoft.com/office/drawing/2014/main" id="{388A7CEB-D58B-464E-BF00-F85020C97366}"/>
              </a:ext>
            </a:extLst>
          </p:cNvPr>
          <p:cNvGraphicFramePr>
            <a:graphicFrameLocks noChangeAspect="1"/>
          </p:cNvGraphicFramePr>
          <p:nvPr>
            <p:extLst>
              <p:ext uri="{D42A27DB-BD31-4B8C-83A1-F6EECF244321}">
                <p14:modId xmlns:p14="http://schemas.microsoft.com/office/powerpoint/2010/main" val="4206828611"/>
              </p:ext>
            </p:extLst>
          </p:nvPr>
        </p:nvGraphicFramePr>
        <p:xfrm>
          <a:off x="9474200" y="1570640"/>
          <a:ext cx="517525" cy="4478338"/>
        </p:xfrm>
        <a:graphic>
          <a:graphicData uri="http://schemas.openxmlformats.org/presentationml/2006/ole">
            <mc:AlternateContent xmlns:mc="http://schemas.openxmlformats.org/markup-compatibility/2006">
              <mc:Choice xmlns:v="urn:schemas-microsoft-com:vml" Requires="v">
                <p:oleObj spid="_x0000_s74901" name="Bitmap Image" r:id="rId13" imgW="518040" imgH="3337560" progId="Paint.Picture">
                  <p:embed/>
                </p:oleObj>
              </mc:Choice>
              <mc:Fallback>
                <p:oleObj name="Bitmap Image" r:id="rId13" imgW="518040" imgH="3337560" progId="Paint.Picture">
                  <p:embed/>
                  <p:pic>
                    <p:nvPicPr>
                      <p:cNvPr id="0" name="Object 13"/>
                      <p:cNvPicPr>
                        <a:picLocks noChangeAspect="1" noChangeArrowheads="1"/>
                      </p:cNvPicPr>
                      <p:nvPr/>
                    </p:nvPicPr>
                    <p:blipFill>
                      <a:blip r:embed="rId14"/>
                      <a:srcRect/>
                      <a:stretch>
                        <a:fillRect/>
                      </a:stretch>
                    </p:blipFill>
                    <p:spPr bwMode="auto">
                      <a:xfrm>
                        <a:off x="9474200" y="1570640"/>
                        <a:ext cx="517525" cy="4478338"/>
                      </a:xfrm>
                      <a:prstGeom prst="rect">
                        <a:avLst/>
                      </a:prstGeom>
                      <a:noFill/>
                    </p:spPr>
                  </p:pic>
                </p:oleObj>
              </mc:Fallback>
            </mc:AlternateContent>
          </a:graphicData>
        </a:graphic>
      </p:graphicFrame>
      <p:sp>
        <p:nvSpPr>
          <p:cNvPr id="44" name="Rectangle 16">
            <a:extLst>
              <a:ext uri="{FF2B5EF4-FFF2-40B4-BE49-F238E27FC236}">
                <a16:creationId xmlns:a16="http://schemas.microsoft.com/office/drawing/2014/main" id="{1FC607C2-0261-430D-95CD-BB786693ABB0}"/>
              </a:ext>
            </a:extLst>
          </p:cNvPr>
          <p:cNvSpPr>
            <a:spLocks noChangeArrowheads="1"/>
          </p:cNvSpPr>
          <p:nvPr/>
        </p:nvSpPr>
        <p:spPr bwMode="auto">
          <a:xfrm>
            <a:off x="10656848" y="2153345"/>
            <a:ext cx="655710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45" name="Object 44">
            <a:extLst>
              <a:ext uri="{FF2B5EF4-FFF2-40B4-BE49-F238E27FC236}">
                <a16:creationId xmlns:a16="http://schemas.microsoft.com/office/drawing/2014/main" id="{64F1E841-2715-43E3-A4BC-20F94FB268C6}"/>
              </a:ext>
            </a:extLst>
          </p:cNvPr>
          <p:cNvGraphicFramePr>
            <a:graphicFrameLocks noChangeAspect="1"/>
          </p:cNvGraphicFramePr>
          <p:nvPr>
            <p:extLst>
              <p:ext uri="{D42A27DB-BD31-4B8C-83A1-F6EECF244321}">
                <p14:modId xmlns:p14="http://schemas.microsoft.com/office/powerpoint/2010/main" val="2521717304"/>
              </p:ext>
            </p:extLst>
          </p:nvPr>
        </p:nvGraphicFramePr>
        <p:xfrm>
          <a:off x="10956695" y="1576534"/>
          <a:ext cx="967344" cy="4478337"/>
        </p:xfrm>
        <a:graphic>
          <a:graphicData uri="http://schemas.openxmlformats.org/presentationml/2006/ole">
            <mc:AlternateContent xmlns:mc="http://schemas.openxmlformats.org/markup-compatibility/2006">
              <mc:Choice xmlns:v="urn:schemas-microsoft-com:vml" Requires="v">
                <p:oleObj spid="_x0000_s74902" name="Bitmap Image" r:id="rId15" imgW="1798095" imgH="3306667" progId="Paint.Picture">
                  <p:embed/>
                </p:oleObj>
              </mc:Choice>
              <mc:Fallback>
                <p:oleObj name="Bitmap Image" r:id="rId15" imgW="1798095" imgH="3306667" progId="Paint.Picture">
                  <p:embed/>
                  <p:pic>
                    <p:nvPicPr>
                      <p:cNvPr id="0" name="Object 1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956695" y="1576534"/>
                        <a:ext cx="967344" cy="4478337"/>
                      </a:xfrm>
                      <a:prstGeom prst="rect">
                        <a:avLst/>
                      </a:prstGeom>
                      <a:noFill/>
                    </p:spPr>
                  </p:pic>
                </p:oleObj>
              </mc:Fallback>
            </mc:AlternateContent>
          </a:graphicData>
        </a:graphic>
      </p:graphicFrame>
      <p:sp>
        <p:nvSpPr>
          <p:cNvPr id="46" name="TextBox 45">
            <a:extLst>
              <a:ext uri="{FF2B5EF4-FFF2-40B4-BE49-F238E27FC236}">
                <a16:creationId xmlns:a16="http://schemas.microsoft.com/office/drawing/2014/main" id="{B0B5FD6E-EE14-4772-8FAD-405C739F452A}"/>
              </a:ext>
            </a:extLst>
          </p:cNvPr>
          <p:cNvSpPr txBox="1"/>
          <p:nvPr/>
        </p:nvSpPr>
        <p:spPr>
          <a:xfrm>
            <a:off x="433189" y="5569478"/>
            <a:ext cx="4603531" cy="1077218"/>
          </a:xfrm>
          <a:prstGeom prst="rect">
            <a:avLst/>
          </a:prstGeom>
          <a:noFill/>
        </p:spPr>
        <p:txBody>
          <a:bodyPr wrap="square" rtlCol="0">
            <a:spAutoFit/>
          </a:bodyPr>
          <a:lstStyle/>
          <a:p>
            <a:r>
              <a:rPr lang="en-US" sz="1600" dirty="0"/>
              <a:t>We can argue that the condition for constructive interference here is the same as it was for just two sources, since if any two of the sources here are in phase, they will all be in phase.  So then,</a:t>
            </a:r>
          </a:p>
        </p:txBody>
      </p:sp>
      <p:graphicFrame>
        <p:nvGraphicFramePr>
          <p:cNvPr id="47" name="Object 46">
            <a:extLst>
              <a:ext uri="{FF2B5EF4-FFF2-40B4-BE49-F238E27FC236}">
                <a16:creationId xmlns:a16="http://schemas.microsoft.com/office/drawing/2014/main" id="{CB14381F-31D4-47CD-AAC7-B5385A45F725}"/>
              </a:ext>
            </a:extLst>
          </p:cNvPr>
          <p:cNvGraphicFramePr>
            <a:graphicFrameLocks noChangeAspect="1"/>
          </p:cNvGraphicFramePr>
          <p:nvPr>
            <p:extLst>
              <p:ext uri="{D42A27DB-BD31-4B8C-83A1-F6EECF244321}">
                <p14:modId xmlns:p14="http://schemas.microsoft.com/office/powerpoint/2010/main" val="100240391"/>
              </p:ext>
            </p:extLst>
          </p:nvPr>
        </p:nvGraphicFramePr>
        <p:xfrm>
          <a:off x="5084414" y="5701748"/>
          <a:ext cx="3192463" cy="641350"/>
        </p:xfrm>
        <a:graphic>
          <a:graphicData uri="http://schemas.openxmlformats.org/presentationml/2006/ole">
            <mc:AlternateContent xmlns:mc="http://schemas.openxmlformats.org/markup-compatibility/2006">
              <mc:Choice xmlns:v="urn:schemas-microsoft-com:vml" Requires="v">
                <p:oleObj spid="_x0000_s74903" name="Equation" r:id="rId17" imgW="2171520" imgH="431640" progId="Equation.DSMT4">
                  <p:embed/>
                </p:oleObj>
              </mc:Choice>
              <mc:Fallback>
                <p:oleObj name="Equation" r:id="rId17" imgW="2171520" imgH="431640" progId="Equation.DSMT4">
                  <p:embed/>
                  <p:pic>
                    <p:nvPicPr>
                      <p:cNvPr id="86" name="Object 85">
                        <a:extLst>
                          <a:ext uri="{FF2B5EF4-FFF2-40B4-BE49-F238E27FC236}">
                            <a16:creationId xmlns:a16="http://schemas.microsoft.com/office/drawing/2014/main" id="{8A606436-361E-4232-8862-50F89C8C189A}"/>
                          </a:ext>
                        </a:extLst>
                      </p:cNvPr>
                      <p:cNvPicPr/>
                      <p:nvPr/>
                    </p:nvPicPr>
                    <p:blipFill>
                      <a:blip r:embed="rId18"/>
                      <a:stretch>
                        <a:fillRect/>
                      </a:stretch>
                    </p:blipFill>
                    <p:spPr>
                      <a:xfrm>
                        <a:off x="5084414" y="5701748"/>
                        <a:ext cx="3192463" cy="641350"/>
                      </a:xfrm>
                      <a:prstGeom prst="rect">
                        <a:avLst/>
                      </a:prstGeom>
                      <a:solidFill>
                        <a:srgbClr val="CCFFCC"/>
                      </a:solidFill>
                      <a:ln>
                        <a:solidFill>
                          <a:srgbClr val="CCFFCC"/>
                        </a:solidFill>
                      </a:ln>
                    </p:spPr>
                  </p:pic>
                </p:oleObj>
              </mc:Fallback>
            </mc:AlternateContent>
          </a:graphicData>
        </a:graphic>
      </p:graphicFrame>
      <p:sp>
        <p:nvSpPr>
          <p:cNvPr id="48" name="TextBox 47">
            <a:extLst>
              <a:ext uri="{FF2B5EF4-FFF2-40B4-BE49-F238E27FC236}">
                <a16:creationId xmlns:a16="http://schemas.microsoft.com/office/drawing/2014/main" id="{0EE7B006-4300-4194-A66C-7A69775D9DFE}"/>
              </a:ext>
            </a:extLst>
          </p:cNvPr>
          <p:cNvSpPr txBox="1"/>
          <p:nvPr/>
        </p:nvSpPr>
        <p:spPr>
          <a:xfrm>
            <a:off x="4978187" y="4805361"/>
            <a:ext cx="3593163" cy="584775"/>
          </a:xfrm>
          <a:prstGeom prst="rect">
            <a:avLst/>
          </a:prstGeom>
          <a:noFill/>
          <a:ln>
            <a:solidFill>
              <a:srgbClr val="00B050"/>
            </a:solidFill>
          </a:ln>
        </p:spPr>
        <p:txBody>
          <a:bodyPr wrap="none" rtlCol="0">
            <a:spAutoFit/>
          </a:bodyPr>
          <a:lstStyle/>
          <a:p>
            <a:r>
              <a:rPr lang="en-US" sz="1600" dirty="0"/>
              <a:t>Observe, you please, that peaks become </a:t>
            </a:r>
          </a:p>
          <a:p>
            <a:r>
              <a:rPr lang="en-US" sz="1600" dirty="0"/>
              <a:t>much sharper as # sources increases</a:t>
            </a:r>
          </a:p>
        </p:txBody>
      </p:sp>
    </p:spTree>
    <p:extLst>
      <p:ext uri="{BB962C8B-B14F-4D97-AF65-F5344CB8AC3E}">
        <p14:creationId xmlns:p14="http://schemas.microsoft.com/office/powerpoint/2010/main" val="172055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5F325CD-29A0-4BE7-9817-EA6563ACD474}"/>
              </a:ext>
            </a:extLst>
          </p:cNvPr>
          <p:cNvPicPr>
            <a:picLocks noChangeAspect="1"/>
          </p:cNvPicPr>
          <p:nvPr/>
        </p:nvPicPr>
        <p:blipFill>
          <a:blip r:embed="rId3"/>
          <a:stretch>
            <a:fillRect/>
          </a:stretch>
        </p:blipFill>
        <p:spPr>
          <a:xfrm>
            <a:off x="182219" y="149229"/>
            <a:ext cx="997017" cy="1000950"/>
          </a:xfrm>
          <a:prstGeom prst="rect">
            <a:avLst/>
          </a:prstGeom>
        </p:spPr>
      </p:pic>
      <p:sp>
        <p:nvSpPr>
          <p:cNvPr id="3" name="Title 1">
            <a:extLst>
              <a:ext uri="{FF2B5EF4-FFF2-40B4-BE49-F238E27FC236}">
                <a16:creationId xmlns:a16="http://schemas.microsoft.com/office/drawing/2014/main" id="{D0DCA504-5565-45E8-ACAD-970655679192}"/>
              </a:ext>
            </a:extLst>
          </p:cNvPr>
          <p:cNvSpPr txBox="1">
            <a:spLocks/>
          </p:cNvSpPr>
          <p:nvPr/>
        </p:nvSpPr>
        <p:spPr>
          <a:xfrm>
            <a:off x="3218889" y="184664"/>
            <a:ext cx="5202300"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D.4 Multisource Interference</a:t>
            </a:r>
          </a:p>
        </p:txBody>
      </p:sp>
      <p:pic>
        <p:nvPicPr>
          <p:cNvPr id="4" name="Picture 3">
            <a:extLst>
              <a:ext uri="{FF2B5EF4-FFF2-40B4-BE49-F238E27FC236}">
                <a16:creationId xmlns:a16="http://schemas.microsoft.com/office/drawing/2014/main" id="{B94CC708-0345-42EF-A040-F305B651EBB0}"/>
              </a:ext>
            </a:extLst>
          </p:cNvPr>
          <p:cNvPicPr>
            <a:picLocks noChangeAspect="1"/>
          </p:cNvPicPr>
          <p:nvPr/>
        </p:nvPicPr>
        <p:blipFill>
          <a:blip r:embed="rId4"/>
          <a:stretch>
            <a:fillRect/>
          </a:stretch>
        </p:blipFill>
        <p:spPr>
          <a:xfrm>
            <a:off x="10581873" y="145224"/>
            <a:ext cx="1427908" cy="1000950"/>
          </a:xfrm>
          <a:prstGeom prst="rect">
            <a:avLst/>
          </a:prstGeom>
        </p:spPr>
      </p:pic>
      <p:sp>
        <p:nvSpPr>
          <p:cNvPr id="5" name="TextBox 4">
            <a:extLst>
              <a:ext uri="{FF2B5EF4-FFF2-40B4-BE49-F238E27FC236}">
                <a16:creationId xmlns:a16="http://schemas.microsoft.com/office/drawing/2014/main" id="{6CA80810-3085-4D64-BD29-A8A6D8CADE53}"/>
              </a:ext>
            </a:extLst>
          </p:cNvPr>
          <p:cNvSpPr txBox="1"/>
          <p:nvPr/>
        </p:nvSpPr>
        <p:spPr>
          <a:xfrm>
            <a:off x="1975945" y="737878"/>
            <a:ext cx="7968400" cy="646331"/>
          </a:xfrm>
          <a:prstGeom prst="rect">
            <a:avLst/>
          </a:prstGeom>
          <a:noFill/>
        </p:spPr>
        <p:txBody>
          <a:bodyPr wrap="none" rtlCol="0">
            <a:spAutoFit/>
          </a:bodyPr>
          <a:lstStyle/>
          <a:p>
            <a:r>
              <a:rPr lang="en-US" dirty="0"/>
              <a:t>The logical limit of our discussion would be to consider an infinite array of sources. </a:t>
            </a:r>
          </a:p>
          <a:p>
            <a:r>
              <a:rPr lang="en-US" dirty="0"/>
              <a:t>While prima facie dumb, we do actually have something like this: lasers.</a:t>
            </a:r>
          </a:p>
        </p:txBody>
      </p:sp>
      <p:sp>
        <p:nvSpPr>
          <p:cNvPr id="7" name="Rectangle 6">
            <a:extLst>
              <a:ext uri="{FF2B5EF4-FFF2-40B4-BE49-F238E27FC236}">
                <a16:creationId xmlns:a16="http://schemas.microsoft.com/office/drawing/2014/main" id="{065F71EA-E908-4973-BE06-387A353BF979}"/>
              </a:ext>
            </a:extLst>
          </p:cNvPr>
          <p:cNvSpPr/>
          <p:nvPr/>
        </p:nvSpPr>
        <p:spPr>
          <a:xfrm>
            <a:off x="680727" y="2836443"/>
            <a:ext cx="2828645" cy="194576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92FD5E22-C0DC-4B0D-B50E-CF420F9CF92B}"/>
              </a:ext>
            </a:extLst>
          </p:cNvPr>
          <p:cNvCxnSpPr>
            <a:cxnSpLocks/>
          </p:cNvCxnSpPr>
          <p:nvPr/>
        </p:nvCxnSpPr>
        <p:spPr>
          <a:xfrm>
            <a:off x="9399638" y="1611081"/>
            <a:ext cx="0" cy="4432662"/>
          </a:xfrm>
          <a:prstGeom prst="line">
            <a:avLst/>
          </a:prstGeom>
        </p:spPr>
        <p:style>
          <a:lnRef idx="3">
            <a:schemeClr val="dk1"/>
          </a:lnRef>
          <a:fillRef idx="0">
            <a:schemeClr val="dk1"/>
          </a:fillRef>
          <a:effectRef idx="2">
            <a:schemeClr val="dk1"/>
          </a:effectRef>
          <a:fontRef idx="minor">
            <a:schemeClr val="tx1"/>
          </a:fontRef>
        </p:style>
      </p:cxnSp>
      <p:pic>
        <p:nvPicPr>
          <p:cNvPr id="10" name="Picture 9">
            <a:extLst>
              <a:ext uri="{FF2B5EF4-FFF2-40B4-BE49-F238E27FC236}">
                <a16:creationId xmlns:a16="http://schemas.microsoft.com/office/drawing/2014/main" id="{443E9193-F0E0-423A-9D19-35B87F4A1933}"/>
              </a:ext>
            </a:extLst>
          </p:cNvPr>
          <p:cNvPicPr>
            <a:picLocks noChangeAspect="1"/>
          </p:cNvPicPr>
          <p:nvPr/>
        </p:nvPicPr>
        <p:blipFill>
          <a:blip r:embed="rId5"/>
          <a:stretch>
            <a:fillRect/>
          </a:stretch>
        </p:blipFill>
        <p:spPr>
          <a:xfrm>
            <a:off x="8837302" y="1578357"/>
            <a:ext cx="723900" cy="4495800"/>
          </a:xfrm>
          <a:prstGeom prst="rect">
            <a:avLst/>
          </a:prstGeom>
        </p:spPr>
      </p:pic>
      <p:cxnSp>
        <p:nvCxnSpPr>
          <p:cNvPr id="11" name="Straight Connector 10">
            <a:extLst>
              <a:ext uri="{FF2B5EF4-FFF2-40B4-BE49-F238E27FC236}">
                <a16:creationId xmlns:a16="http://schemas.microsoft.com/office/drawing/2014/main" id="{C65EE2B3-47C6-4429-AB35-EFDD297A57AD}"/>
              </a:ext>
            </a:extLst>
          </p:cNvPr>
          <p:cNvCxnSpPr>
            <a:cxnSpLocks/>
          </p:cNvCxnSpPr>
          <p:nvPr/>
        </p:nvCxnSpPr>
        <p:spPr>
          <a:xfrm flipV="1">
            <a:off x="2992748" y="2085820"/>
            <a:ext cx="5839015" cy="1693415"/>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B6735C9-ECE1-42A2-83B1-E1DDC0A7C573}"/>
              </a:ext>
            </a:extLst>
          </p:cNvPr>
          <p:cNvCxnSpPr/>
          <p:nvPr/>
        </p:nvCxnSpPr>
        <p:spPr>
          <a:xfrm>
            <a:off x="3002578" y="3779234"/>
            <a:ext cx="6406892"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4" name="Arc 13">
            <a:extLst>
              <a:ext uri="{FF2B5EF4-FFF2-40B4-BE49-F238E27FC236}">
                <a16:creationId xmlns:a16="http://schemas.microsoft.com/office/drawing/2014/main" id="{00D1804C-5A03-4BC4-847D-3AE8F7AC1DF8}"/>
              </a:ext>
            </a:extLst>
          </p:cNvPr>
          <p:cNvSpPr/>
          <p:nvPr/>
        </p:nvSpPr>
        <p:spPr>
          <a:xfrm>
            <a:off x="4984955" y="3194892"/>
            <a:ext cx="353953" cy="1262731"/>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aphicFrame>
        <p:nvGraphicFramePr>
          <p:cNvPr id="15" name="Object 14">
            <a:extLst>
              <a:ext uri="{FF2B5EF4-FFF2-40B4-BE49-F238E27FC236}">
                <a16:creationId xmlns:a16="http://schemas.microsoft.com/office/drawing/2014/main" id="{5B26CD95-C459-419A-B655-BC6B9FC83967}"/>
              </a:ext>
            </a:extLst>
          </p:cNvPr>
          <p:cNvGraphicFramePr>
            <a:graphicFrameLocks noChangeAspect="1"/>
          </p:cNvGraphicFramePr>
          <p:nvPr>
            <p:extLst>
              <p:ext uri="{D42A27DB-BD31-4B8C-83A1-F6EECF244321}">
                <p14:modId xmlns:p14="http://schemas.microsoft.com/office/powerpoint/2010/main" val="4181622650"/>
              </p:ext>
            </p:extLst>
          </p:nvPr>
        </p:nvGraphicFramePr>
        <p:xfrm>
          <a:off x="5376304" y="3365218"/>
          <a:ext cx="335489" cy="469684"/>
        </p:xfrm>
        <a:graphic>
          <a:graphicData uri="http://schemas.openxmlformats.org/presentationml/2006/ole">
            <mc:AlternateContent xmlns:mc="http://schemas.openxmlformats.org/markup-compatibility/2006">
              <mc:Choice xmlns:v="urn:schemas-microsoft-com:vml" Requires="v">
                <p:oleObj spid="_x0000_s75856" name="Equation" r:id="rId6" imgW="126720" imgH="177480" progId="Equation.DSMT4">
                  <p:embed/>
                </p:oleObj>
              </mc:Choice>
              <mc:Fallback>
                <p:oleObj name="Equation" r:id="rId6" imgW="126720" imgH="177480" progId="Equation.DSMT4">
                  <p:embed/>
                  <p:pic>
                    <p:nvPicPr>
                      <p:cNvPr id="31" name="Object 30">
                        <a:extLst>
                          <a:ext uri="{FF2B5EF4-FFF2-40B4-BE49-F238E27FC236}">
                            <a16:creationId xmlns:a16="http://schemas.microsoft.com/office/drawing/2014/main" id="{E080601A-B644-4AB7-B758-9E9EE244E1CC}"/>
                          </a:ext>
                        </a:extLst>
                      </p:cNvPr>
                      <p:cNvPicPr/>
                      <p:nvPr/>
                    </p:nvPicPr>
                    <p:blipFill>
                      <a:blip r:embed="rId7"/>
                      <a:stretch>
                        <a:fillRect/>
                      </a:stretch>
                    </p:blipFill>
                    <p:spPr>
                      <a:xfrm>
                        <a:off x="5376304" y="3365218"/>
                        <a:ext cx="335489" cy="469684"/>
                      </a:xfrm>
                      <a:prstGeom prst="rect">
                        <a:avLst/>
                      </a:prstGeom>
                    </p:spPr>
                  </p:pic>
                </p:oleObj>
              </mc:Fallback>
            </mc:AlternateContent>
          </a:graphicData>
        </a:graphic>
      </p:graphicFrame>
      <p:sp>
        <p:nvSpPr>
          <p:cNvPr id="16" name="Oval 15">
            <a:extLst>
              <a:ext uri="{FF2B5EF4-FFF2-40B4-BE49-F238E27FC236}">
                <a16:creationId xmlns:a16="http://schemas.microsoft.com/office/drawing/2014/main" id="{DE529136-98AF-404D-A0B0-6EC26F316364}"/>
              </a:ext>
            </a:extLst>
          </p:cNvPr>
          <p:cNvSpPr/>
          <p:nvPr/>
        </p:nvSpPr>
        <p:spPr>
          <a:xfrm>
            <a:off x="3320190" y="2923541"/>
            <a:ext cx="126122" cy="13663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9B6498E8-A7FF-4168-9CBB-ED66CC00660D}"/>
              </a:ext>
            </a:extLst>
          </p:cNvPr>
          <p:cNvSpPr/>
          <p:nvPr/>
        </p:nvSpPr>
        <p:spPr>
          <a:xfrm>
            <a:off x="3320190" y="3129165"/>
            <a:ext cx="126122" cy="13663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1EF12502-D2CD-474C-95A7-00860A50692A}"/>
              </a:ext>
            </a:extLst>
          </p:cNvPr>
          <p:cNvSpPr/>
          <p:nvPr/>
        </p:nvSpPr>
        <p:spPr>
          <a:xfrm>
            <a:off x="3317867" y="3366235"/>
            <a:ext cx="126122" cy="13663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11C7D180-B22D-4568-B09B-F90CFD4E5D44}"/>
              </a:ext>
            </a:extLst>
          </p:cNvPr>
          <p:cNvSpPr/>
          <p:nvPr/>
        </p:nvSpPr>
        <p:spPr>
          <a:xfrm>
            <a:off x="3348245" y="3600645"/>
            <a:ext cx="126122" cy="13663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CA485D4B-CC35-4838-A522-69933CBB15F8}"/>
              </a:ext>
            </a:extLst>
          </p:cNvPr>
          <p:cNvSpPr/>
          <p:nvPr/>
        </p:nvSpPr>
        <p:spPr>
          <a:xfrm>
            <a:off x="3353500" y="3784575"/>
            <a:ext cx="126122" cy="13663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06869D9C-59B6-424A-AEAA-BB1479E1718A}"/>
              </a:ext>
            </a:extLst>
          </p:cNvPr>
          <p:cNvSpPr/>
          <p:nvPr/>
        </p:nvSpPr>
        <p:spPr>
          <a:xfrm>
            <a:off x="3374525" y="3984268"/>
            <a:ext cx="126122" cy="13663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03F1F22C-DB2C-4749-9D4A-C893C67D1FC5}"/>
              </a:ext>
            </a:extLst>
          </p:cNvPr>
          <p:cNvSpPr/>
          <p:nvPr/>
        </p:nvSpPr>
        <p:spPr>
          <a:xfrm>
            <a:off x="3364012" y="4204987"/>
            <a:ext cx="126122" cy="13663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E5D6B479-1C7C-46E0-8A80-46F914CAA6C1}"/>
              </a:ext>
            </a:extLst>
          </p:cNvPr>
          <p:cNvSpPr/>
          <p:nvPr/>
        </p:nvSpPr>
        <p:spPr>
          <a:xfrm>
            <a:off x="3332480" y="4394175"/>
            <a:ext cx="126122" cy="13663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B1D9817B-06E6-461B-9DEE-ECDA4856DECF}"/>
              </a:ext>
            </a:extLst>
          </p:cNvPr>
          <p:cNvSpPr/>
          <p:nvPr/>
        </p:nvSpPr>
        <p:spPr>
          <a:xfrm>
            <a:off x="3364015" y="4604382"/>
            <a:ext cx="126122" cy="13663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a:extLst>
              <a:ext uri="{FF2B5EF4-FFF2-40B4-BE49-F238E27FC236}">
                <a16:creationId xmlns:a16="http://schemas.microsoft.com/office/drawing/2014/main" id="{68069A51-2097-4C41-9781-69B9DF9F00DA}"/>
              </a:ext>
            </a:extLst>
          </p:cNvPr>
          <p:cNvCxnSpPr>
            <a:cxnSpLocks/>
            <a:stCxn id="16" idx="6"/>
          </p:cNvCxnSpPr>
          <p:nvPr/>
        </p:nvCxnSpPr>
        <p:spPr>
          <a:xfrm flipV="1">
            <a:off x="3446312" y="2085821"/>
            <a:ext cx="5390990" cy="90603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E918735-B305-4314-A363-62E673A0F053}"/>
              </a:ext>
            </a:extLst>
          </p:cNvPr>
          <p:cNvCxnSpPr>
            <a:cxnSpLocks/>
          </p:cNvCxnSpPr>
          <p:nvPr/>
        </p:nvCxnSpPr>
        <p:spPr>
          <a:xfrm flipV="1">
            <a:off x="3385573" y="2091721"/>
            <a:ext cx="5441898" cy="111523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60EDEBB-BA66-4733-B712-274546D96D5D}"/>
              </a:ext>
            </a:extLst>
          </p:cNvPr>
          <p:cNvCxnSpPr>
            <a:cxnSpLocks/>
          </p:cNvCxnSpPr>
          <p:nvPr/>
        </p:nvCxnSpPr>
        <p:spPr>
          <a:xfrm flipV="1">
            <a:off x="3424053" y="2090494"/>
            <a:ext cx="5403418" cy="132094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14DC63C-A97F-455D-A03E-DB7DAFC89D4E}"/>
              </a:ext>
            </a:extLst>
          </p:cNvPr>
          <p:cNvCxnSpPr>
            <a:cxnSpLocks/>
          </p:cNvCxnSpPr>
          <p:nvPr/>
        </p:nvCxnSpPr>
        <p:spPr>
          <a:xfrm flipV="1">
            <a:off x="3397165" y="2083185"/>
            <a:ext cx="5430306" cy="158577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D350710-CFDE-4A6E-9A76-FC0FF3E48933}"/>
              </a:ext>
            </a:extLst>
          </p:cNvPr>
          <p:cNvCxnSpPr>
            <a:cxnSpLocks/>
          </p:cNvCxnSpPr>
          <p:nvPr/>
        </p:nvCxnSpPr>
        <p:spPr>
          <a:xfrm flipV="1">
            <a:off x="3404837" y="2080428"/>
            <a:ext cx="5420391" cy="177173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E00482E-C2B3-4A6C-803D-A396F1D74BB4}"/>
              </a:ext>
            </a:extLst>
          </p:cNvPr>
          <p:cNvCxnSpPr>
            <a:cxnSpLocks/>
          </p:cNvCxnSpPr>
          <p:nvPr/>
        </p:nvCxnSpPr>
        <p:spPr>
          <a:xfrm flipV="1">
            <a:off x="3390249" y="2099117"/>
            <a:ext cx="5419255" cy="197036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9A6084F-EF5E-41C8-8C46-5981FA7F247F}"/>
              </a:ext>
            </a:extLst>
          </p:cNvPr>
          <p:cNvCxnSpPr>
            <a:cxnSpLocks/>
          </p:cNvCxnSpPr>
          <p:nvPr/>
        </p:nvCxnSpPr>
        <p:spPr>
          <a:xfrm flipV="1">
            <a:off x="3435183" y="2087901"/>
            <a:ext cx="5381993" cy="220678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7B6F605-5510-4C4F-9765-04E7C17EC292}"/>
              </a:ext>
            </a:extLst>
          </p:cNvPr>
          <p:cNvCxnSpPr>
            <a:cxnSpLocks/>
          </p:cNvCxnSpPr>
          <p:nvPr/>
        </p:nvCxnSpPr>
        <p:spPr>
          <a:xfrm flipV="1">
            <a:off x="3393707" y="2089597"/>
            <a:ext cx="5440680" cy="237719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FD3948F-7AE3-485A-A36C-AC0C7A5EEC37}"/>
              </a:ext>
            </a:extLst>
          </p:cNvPr>
          <p:cNvCxnSpPr>
            <a:cxnSpLocks/>
          </p:cNvCxnSpPr>
          <p:nvPr/>
        </p:nvCxnSpPr>
        <p:spPr>
          <a:xfrm flipV="1">
            <a:off x="3455214" y="2087902"/>
            <a:ext cx="5376549" cy="261402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356D4CE4-DEEA-48D3-84E2-FF443CD1837E}"/>
              </a:ext>
            </a:extLst>
          </p:cNvPr>
          <p:cNvSpPr txBox="1"/>
          <p:nvPr/>
        </p:nvSpPr>
        <p:spPr>
          <a:xfrm>
            <a:off x="466667" y="1565300"/>
            <a:ext cx="8538184" cy="1077218"/>
          </a:xfrm>
          <a:prstGeom prst="rect">
            <a:avLst/>
          </a:prstGeom>
          <a:noFill/>
        </p:spPr>
        <p:txBody>
          <a:bodyPr wrap="square" rtlCol="0">
            <a:spAutoFit/>
          </a:bodyPr>
          <a:lstStyle/>
          <a:p>
            <a:r>
              <a:rPr lang="en-US" sz="1600" dirty="0"/>
              <a:t>In this case, its easier to locate the zero intensity spots.  These will occur </a:t>
            </a:r>
          </a:p>
          <a:p>
            <a:r>
              <a:rPr lang="en-US" sz="1600" dirty="0"/>
              <a:t>where the phase difference between top and bottom ray is a multiple of 2π, </a:t>
            </a:r>
          </a:p>
          <a:p>
            <a:r>
              <a:rPr lang="en-US" sz="1600" dirty="0"/>
              <a:t>since in that case just as many rays will have positive </a:t>
            </a:r>
          </a:p>
          <a:p>
            <a:r>
              <a:rPr lang="en-US" sz="1600" dirty="0"/>
              <a:t>displacements as have  negative displacements.</a:t>
            </a:r>
          </a:p>
        </p:txBody>
      </p:sp>
      <p:cxnSp>
        <p:nvCxnSpPr>
          <p:cNvPr id="44" name="Straight Connector 43">
            <a:extLst>
              <a:ext uri="{FF2B5EF4-FFF2-40B4-BE49-F238E27FC236}">
                <a16:creationId xmlns:a16="http://schemas.microsoft.com/office/drawing/2014/main" id="{B10B3963-9967-4E30-8643-30E73C3E942B}"/>
              </a:ext>
            </a:extLst>
          </p:cNvPr>
          <p:cNvCxnSpPr>
            <a:cxnSpLocks/>
          </p:cNvCxnSpPr>
          <p:nvPr/>
        </p:nvCxnSpPr>
        <p:spPr>
          <a:xfrm flipH="1">
            <a:off x="531657" y="2836443"/>
            <a:ext cx="23959" cy="194576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45" name="Object 44">
            <a:extLst>
              <a:ext uri="{FF2B5EF4-FFF2-40B4-BE49-F238E27FC236}">
                <a16:creationId xmlns:a16="http://schemas.microsoft.com/office/drawing/2014/main" id="{3B5A436C-61A9-47F2-B682-2EB3CC01E93E}"/>
              </a:ext>
            </a:extLst>
          </p:cNvPr>
          <p:cNvGraphicFramePr>
            <a:graphicFrameLocks noChangeAspect="1"/>
          </p:cNvGraphicFramePr>
          <p:nvPr>
            <p:extLst>
              <p:ext uri="{D42A27DB-BD31-4B8C-83A1-F6EECF244321}">
                <p14:modId xmlns:p14="http://schemas.microsoft.com/office/powerpoint/2010/main" val="1941132014"/>
              </p:ext>
            </p:extLst>
          </p:nvPr>
        </p:nvGraphicFramePr>
        <p:xfrm>
          <a:off x="180918" y="3629025"/>
          <a:ext cx="285750" cy="314325"/>
        </p:xfrm>
        <a:graphic>
          <a:graphicData uri="http://schemas.openxmlformats.org/presentationml/2006/ole">
            <mc:AlternateContent xmlns:mc="http://schemas.openxmlformats.org/markup-compatibility/2006">
              <mc:Choice xmlns:v="urn:schemas-microsoft-com:vml" Requires="v">
                <p:oleObj spid="_x0000_s75857" name="Equation" r:id="rId8" imgW="126720" imgH="139680" progId="Equation.DSMT4">
                  <p:embed/>
                </p:oleObj>
              </mc:Choice>
              <mc:Fallback>
                <p:oleObj name="Equation" r:id="rId8" imgW="126720" imgH="139680" progId="Equation.DSMT4">
                  <p:embed/>
                  <p:pic>
                    <p:nvPicPr>
                      <p:cNvPr id="65" name="Object 64">
                        <a:extLst>
                          <a:ext uri="{FF2B5EF4-FFF2-40B4-BE49-F238E27FC236}">
                            <a16:creationId xmlns:a16="http://schemas.microsoft.com/office/drawing/2014/main" id="{860B03D1-FE57-4FB9-A3BC-33BFCFAF6E62}"/>
                          </a:ext>
                        </a:extLst>
                      </p:cNvPr>
                      <p:cNvPicPr/>
                      <p:nvPr/>
                    </p:nvPicPr>
                    <p:blipFill>
                      <a:blip r:embed="rId9"/>
                      <a:stretch>
                        <a:fillRect/>
                      </a:stretch>
                    </p:blipFill>
                    <p:spPr>
                      <a:xfrm>
                        <a:off x="180918" y="3629025"/>
                        <a:ext cx="285750" cy="314325"/>
                      </a:xfrm>
                      <a:prstGeom prst="rect">
                        <a:avLst/>
                      </a:prstGeom>
                    </p:spPr>
                  </p:pic>
                </p:oleObj>
              </mc:Fallback>
            </mc:AlternateContent>
          </a:graphicData>
        </a:graphic>
      </p:graphicFrame>
      <p:sp>
        <p:nvSpPr>
          <p:cNvPr id="48" name="Rectangle 7">
            <a:extLst>
              <a:ext uri="{FF2B5EF4-FFF2-40B4-BE49-F238E27FC236}">
                <a16:creationId xmlns:a16="http://schemas.microsoft.com/office/drawing/2014/main" id="{34FF1A03-112F-4123-BD0E-44B28D8A27C0}"/>
              </a:ext>
            </a:extLst>
          </p:cNvPr>
          <p:cNvSpPr>
            <a:spLocks noChangeArrowheads="1"/>
          </p:cNvSpPr>
          <p:nvPr/>
        </p:nvSpPr>
        <p:spPr bwMode="auto">
          <a:xfrm>
            <a:off x="466668" y="586128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9" name="Object 48">
            <a:extLst>
              <a:ext uri="{FF2B5EF4-FFF2-40B4-BE49-F238E27FC236}">
                <a16:creationId xmlns:a16="http://schemas.microsoft.com/office/drawing/2014/main" id="{9C64951E-A2AD-40A1-A85A-2D6E27B7C2CD}"/>
              </a:ext>
            </a:extLst>
          </p:cNvPr>
          <p:cNvGraphicFramePr>
            <a:graphicFrameLocks noChangeAspect="1"/>
          </p:cNvGraphicFramePr>
          <p:nvPr>
            <p:extLst>
              <p:ext uri="{D42A27DB-BD31-4B8C-83A1-F6EECF244321}">
                <p14:modId xmlns:p14="http://schemas.microsoft.com/office/powerpoint/2010/main" val="1484421396"/>
              </p:ext>
            </p:extLst>
          </p:nvPr>
        </p:nvGraphicFramePr>
        <p:xfrm>
          <a:off x="254985" y="4885746"/>
          <a:ext cx="4060825" cy="1262063"/>
        </p:xfrm>
        <a:graphic>
          <a:graphicData uri="http://schemas.openxmlformats.org/presentationml/2006/ole">
            <mc:AlternateContent xmlns:mc="http://schemas.openxmlformats.org/markup-compatibility/2006">
              <mc:Choice xmlns:v="urn:schemas-microsoft-com:vml" Requires="v">
                <p:oleObj spid="_x0000_s75858" name="Bitmap Image" r:id="rId10" imgW="3291840" imgH="1020960" progId="Paint.Picture">
                  <p:embed/>
                </p:oleObj>
              </mc:Choice>
              <mc:Fallback>
                <p:oleObj name="Bitmap Image" r:id="rId10" imgW="3291840" imgH="1020960" progId="Paint.Picture">
                  <p:embed/>
                  <p:pic>
                    <p:nvPicPr>
                      <p:cNvPr id="0" name="Object 6"/>
                      <p:cNvPicPr>
                        <a:picLocks noChangeAspect="1" noChangeArrowheads="1"/>
                      </p:cNvPicPr>
                      <p:nvPr/>
                    </p:nvPicPr>
                    <p:blipFill>
                      <a:blip r:embed="rId11"/>
                      <a:srcRect/>
                      <a:stretch>
                        <a:fillRect/>
                      </a:stretch>
                    </p:blipFill>
                    <p:spPr bwMode="auto">
                      <a:xfrm>
                        <a:off x="254985" y="4885746"/>
                        <a:ext cx="4060825" cy="1262063"/>
                      </a:xfrm>
                      <a:prstGeom prst="rect">
                        <a:avLst/>
                      </a:prstGeom>
                      <a:noFill/>
                    </p:spPr>
                  </p:pic>
                </p:oleObj>
              </mc:Fallback>
            </mc:AlternateContent>
          </a:graphicData>
        </a:graphic>
      </p:graphicFrame>
      <p:graphicFrame>
        <p:nvGraphicFramePr>
          <p:cNvPr id="52" name="Object 51">
            <a:extLst>
              <a:ext uri="{FF2B5EF4-FFF2-40B4-BE49-F238E27FC236}">
                <a16:creationId xmlns:a16="http://schemas.microsoft.com/office/drawing/2014/main" id="{694772E7-FAA3-4DFB-8BC0-A5B550340354}"/>
              </a:ext>
            </a:extLst>
          </p:cNvPr>
          <p:cNvGraphicFramePr>
            <a:graphicFrameLocks noChangeAspect="1"/>
          </p:cNvGraphicFramePr>
          <p:nvPr>
            <p:extLst>
              <p:ext uri="{D42A27DB-BD31-4B8C-83A1-F6EECF244321}">
                <p14:modId xmlns:p14="http://schemas.microsoft.com/office/powerpoint/2010/main" val="3254421439"/>
              </p:ext>
            </p:extLst>
          </p:nvPr>
        </p:nvGraphicFramePr>
        <p:xfrm>
          <a:off x="391523" y="6155305"/>
          <a:ext cx="5944978" cy="557239"/>
        </p:xfrm>
        <a:graphic>
          <a:graphicData uri="http://schemas.openxmlformats.org/presentationml/2006/ole">
            <mc:AlternateContent xmlns:mc="http://schemas.openxmlformats.org/markup-compatibility/2006">
              <mc:Choice xmlns:v="urn:schemas-microsoft-com:vml" Requires="v">
                <p:oleObj spid="_x0000_s75859" name="Equation" r:id="rId12" imgW="4190760" imgH="393480" progId="Equation.DSMT4">
                  <p:embed/>
                </p:oleObj>
              </mc:Choice>
              <mc:Fallback>
                <p:oleObj name="Equation" r:id="rId12" imgW="4190760" imgH="393480" progId="Equation.DSMT4">
                  <p:embed/>
                  <p:pic>
                    <p:nvPicPr>
                      <p:cNvPr id="0" name=""/>
                      <p:cNvPicPr/>
                      <p:nvPr/>
                    </p:nvPicPr>
                    <p:blipFill>
                      <a:blip r:embed="rId13"/>
                      <a:stretch>
                        <a:fillRect/>
                      </a:stretch>
                    </p:blipFill>
                    <p:spPr>
                      <a:xfrm>
                        <a:off x="391523" y="6155305"/>
                        <a:ext cx="5944978" cy="557239"/>
                      </a:xfrm>
                      <a:prstGeom prst="rect">
                        <a:avLst/>
                      </a:prstGeom>
                    </p:spPr>
                  </p:pic>
                </p:oleObj>
              </mc:Fallback>
            </mc:AlternateContent>
          </a:graphicData>
        </a:graphic>
      </p:graphicFrame>
      <p:graphicFrame>
        <p:nvGraphicFramePr>
          <p:cNvPr id="53" name="Object 52">
            <a:extLst>
              <a:ext uri="{FF2B5EF4-FFF2-40B4-BE49-F238E27FC236}">
                <a16:creationId xmlns:a16="http://schemas.microsoft.com/office/drawing/2014/main" id="{4A6AE1EB-53DF-4E2D-A2C4-4CCB8FD4C7CF}"/>
              </a:ext>
            </a:extLst>
          </p:cNvPr>
          <p:cNvGraphicFramePr>
            <a:graphicFrameLocks noChangeAspect="1"/>
          </p:cNvGraphicFramePr>
          <p:nvPr>
            <p:extLst>
              <p:ext uri="{D42A27DB-BD31-4B8C-83A1-F6EECF244321}">
                <p14:modId xmlns:p14="http://schemas.microsoft.com/office/powerpoint/2010/main" val="153130340"/>
              </p:ext>
            </p:extLst>
          </p:nvPr>
        </p:nvGraphicFramePr>
        <p:xfrm>
          <a:off x="6560288" y="6109262"/>
          <a:ext cx="3194843" cy="641350"/>
        </p:xfrm>
        <a:graphic>
          <a:graphicData uri="http://schemas.openxmlformats.org/presentationml/2006/ole">
            <mc:AlternateContent xmlns:mc="http://schemas.openxmlformats.org/markup-compatibility/2006">
              <mc:Choice xmlns:v="urn:schemas-microsoft-com:vml" Requires="v">
                <p:oleObj spid="_x0000_s75860" name="Equation" r:id="rId14" imgW="2171520" imgH="431640" progId="Equation.DSMT4">
                  <p:embed/>
                </p:oleObj>
              </mc:Choice>
              <mc:Fallback>
                <p:oleObj name="Equation" r:id="rId14" imgW="2171520" imgH="431640" progId="Equation.DSMT4">
                  <p:embed/>
                  <p:pic>
                    <p:nvPicPr>
                      <p:cNvPr id="47" name="Object 46">
                        <a:extLst>
                          <a:ext uri="{FF2B5EF4-FFF2-40B4-BE49-F238E27FC236}">
                            <a16:creationId xmlns:a16="http://schemas.microsoft.com/office/drawing/2014/main" id="{CB14381F-31D4-47CD-AAC7-B5385A45F725}"/>
                          </a:ext>
                        </a:extLst>
                      </p:cNvPr>
                      <p:cNvPicPr/>
                      <p:nvPr/>
                    </p:nvPicPr>
                    <p:blipFill>
                      <a:blip r:embed="rId15"/>
                      <a:stretch>
                        <a:fillRect/>
                      </a:stretch>
                    </p:blipFill>
                    <p:spPr>
                      <a:xfrm>
                        <a:off x="6560288" y="6109262"/>
                        <a:ext cx="3194843" cy="641350"/>
                      </a:xfrm>
                      <a:prstGeom prst="rect">
                        <a:avLst/>
                      </a:prstGeom>
                      <a:solidFill>
                        <a:srgbClr val="CCFFCC"/>
                      </a:solidFill>
                      <a:ln>
                        <a:solidFill>
                          <a:srgbClr val="CCFFCC"/>
                        </a:solidFill>
                      </a:ln>
                    </p:spPr>
                  </p:pic>
                </p:oleObj>
              </mc:Fallback>
            </mc:AlternateContent>
          </a:graphicData>
        </a:graphic>
      </p:graphicFrame>
      <p:sp>
        <p:nvSpPr>
          <p:cNvPr id="56" name="Rectangle 23">
            <a:extLst>
              <a:ext uri="{FF2B5EF4-FFF2-40B4-BE49-F238E27FC236}">
                <a16:creationId xmlns:a16="http://schemas.microsoft.com/office/drawing/2014/main" id="{EC100A04-ECE9-480B-ACDD-E2B3EECAD43C}"/>
              </a:ext>
            </a:extLst>
          </p:cNvPr>
          <p:cNvSpPr>
            <a:spLocks noChangeArrowheads="1"/>
          </p:cNvSpPr>
          <p:nvPr/>
        </p:nvSpPr>
        <p:spPr bwMode="auto">
          <a:xfrm>
            <a:off x="10330074" y="2091721"/>
            <a:ext cx="83233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57" name="Object 56">
            <a:extLst>
              <a:ext uri="{FF2B5EF4-FFF2-40B4-BE49-F238E27FC236}">
                <a16:creationId xmlns:a16="http://schemas.microsoft.com/office/drawing/2014/main" id="{54947A64-297E-471C-9CE7-4FA02974DC03}"/>
              </a:ext>
            </a:extLst>
          </p:cNvPr>
          <p:cNvGraphicFramePr>
            <a:graphicFrameLocks noChangeAspect="1"/>
          </p:cNvGraphicFramePr>
          <p:nvPr>
            <p:extLst>
              <p:ext uri="{D42A27DB-BD31-4B8C-83A1-F6EECF244321}">
                <p14:modId xmlns:p14="http://schemas.microsoft.com/office/powerpoint/2010/main" val="2234278266"/>
              </p:ext>
            </p:extLst>
          </p:nvPr>
        </p:nvGraphicFramePr>
        <p:xfrm>
          <a:off x="10650530" y="1488080"/>
          <a:ext cx="1326530" cy="4676354"/>
        </p:xfrm>
        <a:graphic>
          <a:graphicData uri="http://schemas.openxmlformats.org/presentationml/2006/ole">
            <mc:AlternateContent xmlns:mc="http://schemas.openxmlformats.org/markup-compatibility/2006">
              <mc:Choice xmlns:v="urn:schemas-microsoft-com:vml" Requires="v">
                <p:oleObj spid="_x0000_s75861" name="Bitmap Image" r:id="rId16" imgW="1943268" imgH="3375953" progId="Paint.Picture">
                  <p:embed/>
                </p:oleObj>
              </mc:Choice>
              <mc:Fallback>
                <p:oleObj name="Bitmap Image" r:id="rId16" imgW="1943268" imgH="3375953" progId="Paint.Picture">
                  <p:embed/>
                  <p:pic>
                    <p:nvPicPr>
                      <p:cNvPr id="0" name="Object 2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0650530" y="1488080"/>
                        <a:ext cx="1326530" cy="4676354"/>
                      </a:xfrm>
                      <a:prstGeom prst="rect">
                        <a:avLst/>
                      </a:prstGeom>
                      <a:noFill/>
                    </p:spPr>
                  </p:pic>
                </p:oleObj>
              </mc:Fallback>
            </mc:AlternateContent>
          </a:graphicData>
        </a:graphic>
      </p:graphicFrame>
      <p:sp>
        <p:nvSpPr>
          <p:cNvPr id="58" name="TextBox 57">
            <a:extLst>
              <a:ext uri="{FF2B5EF4-FFF2-40B4-BE49-F238E27FC236}">
                <a16:creationId xmlns:a16="http://schemas.microsoft.com/office/drawing/2014/main" id="{6B79A110-B9E5-40DB-BDD6-BE95F5B4B22A}"/>
              </a:ext>
            </a:extLst>
          </p:cNvPr>
          <p:cNvSpPr txBox="1"/>
          <p:nvPr/>
        </p:nvSpPr>
        <p:spPr>
          <a:xfrm>
            <a:off x="10741054" y="1153528"/>
            <a:ext cx="997581" cy="369332"/>
          </a:xfrm>
          <a:prstGeom prst="rect">
            <a:avLst/>
          </a:prstGeom>
          <a:noFill/>
        </p:spPr>
        <p:txBody>
          <a:bodyPr wrap="none" rtlCol="0">
            <a:spAutoFit/>
          </a:bodyPr>
          <a:lstStyle/>
          <a:p>
            <a:r>
              <a:rPr lang="en-US" dirty="0"/>
              <a:t>Intensity</a:t>
            </a:r>
          </a:p>
        </p:txBody>
      </p:sp>
      <p:graphicFrame>
        <p:nvGraphicFramePr>
          <p:cNvPr id="59" name="Object 58">
            <a:extLst>
              <a:ext uri="{FF2B5EF4-FFF2-40B4-BE49-F238E27FC236}">
                <a16:creationId xmlns:a16="http://schemas.microsoft.com/office/drawing/2014/main" id="{6AD64254-9D78-4088-93DE-B5608C594148}"/>
              </a:ext>
            </a:extLst>
          </p:cNvPr>
          <p:cNvGraphicFramePr>
            <a:graphicFrameLocks noChangeAspect="1"/>
          </p:cNvGraphicFramePr>
          <p:nvPr>
            <p:extLst>
              <p:ext uri="{D42A27DB-BD31-4B8C-83A1-F6EECF244321}">
                <p14:modId xmlns:p14="http://schemas.microsoft.com/office/powerpoint/2010/main" val="3119088986"/>
              </p:ext>
            </p:extLst>
          </p:nvPr>
        </p:nvGraphicFramePr>
        <p:xfrm>
          <a:off x="9692018" y="1692275"/>
          <a:ext cx="841375" cy="4119563"/>
        </p:xfrm>
        <a:graphic>
          <a:graphicData uri="http://schemas.openxmlformats.org/presentationml/2006/ole">
            <mc:AlternateContent xmlns:mc="http://schemas.openxmlformats.org/markup-compatibility/2006">
              <mc:Choice xmlns:v="urn:schemas-microsoft-com:vml" Requires="v">
                <p:oleObj spid="_x0000_s75862" name="Equation" r:id="rId18" imgW="711000" imgH="3454200" progId="Equation.DSMT4">
                  <p:embed/>
                </p:oleObj>
              </mc:Choice>
              <mc:Fallback>
                <p:oleObj name="Equation" r:id="rId18" imgW="711000" imgH="3454200" progId="Equation.DSMT4">
                  <p:embed/>
                  <p:pic>
                    <p:nvPicPr>
                      <p:cNvPr id="24" name="Object 23">
                        <a:extLst>
                          <a:ext uri="{FF2B5EF4-FFF2-40B4-BE49-F238E27FC236}">
                            <a16:creationId xmlns:a16="http://schemas.microsoft.com/office/drawing/2014/main" id="{27F3DF50-C50A-4C8C-AAD9-A8E2491CE647}"/>
                          </a:ext>
                        </a:extLst>
                      </p:cNvPr>
                      <p:cNvPicPr/>
                      <p:nvPr/>
                    </p:nvPicPr>
                    <p:blipFill>
                      <a:blip r:embed="rId19"/>
                      <a:stretch>
                        <a:fillRect/>
                      </a:stretch>
                    </p:blipFill>
                    <p:spPr>
                      <a:xfrm>
                        <a:off x="9692018" y="1692275"/>
                        <a:ext cx="841375" cy="4119563"/>
                      </a:xfrm>
                      <a:prstGeom prst="rect">
                        <a:avLst/>
                      </a:prstGeom>
                    </p:spPr>
                  </p:pic>
                </p:oleObj>
              </mc:Fallback>
            </mc:AlternateContent>
          </a:graphicData>
        </a:graphic>
      </p:graphicFrame>
      <p:sp>
        <p:nvSpPr>
          <p:cNvPr id="79" name="TextBox 78">
            <a:extLst>
              <a:ext uri="{FF2B5EF4-FFF2-40B4-BE49-F238E27FC236}">
                <a16:creationId xmlns:a16="http://schemas.microsoft.com/office/drawing/2014/main" id="{4D8E0374-6AE2-4F35-BB45-DDBE3C955A93}"/>
              </a:ext>
            </a:extLst>
          </p:cNvPr>
          <p:cNvSpPr txBox="1"/>
          <p:nvPr/>
        </p:nvSpPr>
        <p:spPr>
          <a:xfrm>
            <a:off x="4699475" y="5123225"/>
            <a:ext cx="3976088" cy="830997"/>
          </a:xfrm>
          <a:prstGeom prst="rect">
            <a:avLst/>
          </a:prstGeom>
          <a:noFill/>
          <a:ln>
            <a:solidFill>
              <a:srgbClr val="00B050"/>
            </a:solidFill>
          </a:ln>
        </p:spPr>
        <p:txBody>
          <a:bodyPr wrap="none" rtlCol="0">
            <a:spAutoFit/>
          </a:bodyPr>
          <a:lstStyle/>
          <a:p>
            <a:r>
              <a:rPr lang="en-US" sz="1600" dirty="0"/>
              <a:t>Observe, if you will, the central maximum </a:t>
            </a:r>
          </a:p>
          <a:p>
            <a:r>
              <a:rPr lang="en-US" sz="1600" dirty="0"/>
              <a:t>contains by far the majority of the wave.  This</a:t>
            </a:r>
          </a:p>
          <a:p>
            <a:r>
              <a:rPr lang="en-US" sz="1600" dirty="0"/>
              <a:t>is how lasers stay ‘focused’.</a:t>
            </a:r>
          </a:p>
        </p:txBody>
      </p:sp>
    </p:spTree>
    <p:extLst>
      <p:ext uri="{BB962C8B-B14F-4D97-AF65-F5344CB8AC3E}">
        <p14:creationId xmlns:p14="http://schemas.microsoft.com/office/powerpoint/2010/main" val="366651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5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7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DFC5E-D578-464C-A114-B98C3D69911A}"/>
              </a:ext>
            </a:extLst>
          </p:cNvPr>
          <p:cNvSpPr txBox="1">
            <a:spLocks/>
          </p:cNvSpPr>
          <p:nvPr/>
        </p:nvSpPr>
        <p:spPr>
          <a:xfrm>
            <a:off x="3218889" y="184664"/>
            <a:ext cx="5202300"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D.4 Multisource Interference</a:t>
            </a:r>
          </a:p>
        </p:txBody>
      </p:sp>
      <p:pic>
        <p:nvPicPr>
          <p:cNvPr id="3" name="Picture 2">
            <a:extLst>
              <a:ext uri="{FF2B5EF4-FFF2-40B4-BE49-F238E27FC236}">
                <a16:creationId xmlns:a16="http://schemas.microsoft.com/office/drawing/2014/main" id="{D2291A7D-95F8-4807-9F6E-5D7D52113DC9}"/>
              </a:ext>
            </a:extLst>
          </p:cNvPr>
          <p:cNvPicPr>
            <a:picLocks noChangeAspect="1"/>
          </p:cNvPicPr>
          <p:nvPr/>
        </p:nvPicPr>
        <p:blipFill>
          <a:blip r:embed="rId3"/>
          <a:stretch>
            <a:fillRect/>
          </a:stretch>
        </p:blipFill>
        <p:spPr>
          <a:xfrm>
            <a:off x="182219" y="149229"/>
            <a:ext cx="997017" cy="1000950"/>
          </a:xfrm>
          <a:prstGeom prst="rect">
            <a:avLst/>
          </a:prstGeom>
        </p:spPr>
      </p:pic>
      <p:pic>
        <p:nvPicPr>
          <p:cNvPr id="4" name="Picture 3">
            <a:extLst>
              <a:ext uri="{FF2B5EF4-FFF2-40B4-BE49-F238E27FC236}">
                <a16:creationId xmlns:a16="http://schemas.microsoft.com/office/drawing/2014/main" id="{5E600F50-78F0-449D-B379-9A1FAED6F9A2}"/>
              </a:ext>
            </a:extLst>
          </p:cNvPr>
          <p:cNvPicPr>
            <a:picLocks noChangeAspect="1"/>
          </p:cNvPicPr>
          <p:nvPr/>
        </p:nvPicPr>
        <p:blipFill>
          <a:blip r:embed="rId4"/>
          <a:stretch>
            <a:fillRect/>
          </a:stretch>
        </p:blipFill>
        <p:spPr>
          <a:xfrm>
            <a:off x="10581873" y="145224"/>
            <a:ext cx="1427908" cy="1000950"/>
          </a:xfrm>
          <a:prstGeom prst="rect">
            <a:avLst/>
          </a:prstGeom>
        </p:spPr>
      </p:pic>
      <p:sp>
        <p:nvSpPr>
          <p:cNvPr id="5" name="Rectangle 2">
            <a:extLst>
              <a:ext uri="{FF2B5EF4-FFF2-40B4-BE49-F238E27FC236}">
                <a16:creationId xmlns:a16="http://schemas.microsoft.com/office/drawing/2014/main" id="{BE2A7DE1-6365-4ECA-9D9C-8206873599C9}"/>
              </a:ext>
            </a:extLst>
          </p:cNvPr>
          <p:cNvSpPr>
            <a:spLocks noChangeArrowheads="1"/>
          </p:cNvSpPr>
          <p:nvPr/>
        </p:nvSpPr>
        <p:spPr bwMode="auto">
          <a:xfrm>
            <a:off x="659218" y="22647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59718605-6F26-48AF-821E-86F6483CEC18}"/>
              </a:ext>
            </a:extLst>
          </p:cNvPr>
          <p:cNvGraphicFramePr>
            <a:graphicFrameLocks noChangeAspect="1"/>
          </p:cNvGraphicFramePr>
          <p:nvPr>
            <p:extLst>
              <p:ext uri="{D42A27DB-BD31-4B8C-83A1-F6EECF244321}">
                <p14:modId xmlns:p14="http://schemas.microsoft.com/office/powerpoint/2010/main" val="1672543474"/>
              </p:ext>
            </p:extLst>
          </p:nvPr>
        </p:nvGraphicFramePr>
        <p:xfrm>
          <a:off x="7860416" y="2157234"/>
          <a:ext cx="1049965" cy="4089045"/>
        </p:xfrm>
        <a:graphic>
          <a:graphicData uri="http://schemas.openxmlformats.org/presentationml/2006/ole">
            <mc:AlternateContent xmlns:mc="http://schemas.openxmlformats.org/markup-compatibility/2006">
              <mc:Choice xmlns:v="urn:schemas-microsoft-com:vml" Requires="v">
                <p:oleObj spid="_x0000_s76841" name="Equation" r:id="rId5" imgW="749160" imgH="3454200" progId="Equation.DSMT4">
                  <p:embed/>
                </p:oleObj>
              </mc:Choice>
              <mc:Fallback>
                <p:oleObj name="Equation" r:id="rId5" imgW="749160" imgH="3454200" progId="Equation.DSMT4">
                  <p:embed/>
                  <p:pic>
                    <p:nvPicPr>
                      <p:cNvPr id="0" name="Object 3"/>
                      <p:cNvPicPr>
                        <a:picLocks noChangeAspect="1" noChangeArrowheads="1"/>
                      </p:cNvPicPr>
                      <p:nvPr/>
                    </p:nvPicPr>
                    <p:blipFill>
                      <a:blip r:embed="rId6"/>
                      <a:srcRect/>
                      <a:stretch>
                        <a:fillRect/>
                      </a:stretch>
                    </p:blipFill>
                    <p:spPr bwMode="auto">
                      <a:xfrm>
                        <a:off x="7860416" y="2157234"/>
                        <a:ext cx="1049965" cy="408904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F27E9EA0-5832-4BCB-94D8-19EACC6CC398}"/>
              </a:ext>
            </a:extLst>
          </p:cNvPr>
          <p:cNvGraphicFramePr>
            <a:graphicFrameLocks noChangeAspect="1"/>
          </p:cNvGraphicFramePr>
          <p:nvPr>
            <p:extLst>
              <p:ext uri="{D42A27DB-BD31-4B8C-83A1-F6EECF244321}">
                <p14:modId xmlns:p14="http://schemas.microsoft.com/office/powerpoint/2010/main" val="1072359346"/>
              </p:ext>
            </p:extLst>
          </p:nvPr>
        </p:nvGraphicFramePr>
        <p:xfrm>
          <a:off x="9163799" y="1974240"/>
          <a:ext cx="2461421" cy="4455035"/>
        </p:xfrm>
        <a:graphic>
          <a:graphicData uri="http://schemas.openxmlformats.org/presentationml/2006/ole">
            <mc:AlternateContent xmlns:mc="http://schemas.openxmlformats.org/markup-compatibility/2006">
              <mc:Choice xmlns:v="urn:schemas-microsoft-com:vml" Requires="v">
                <p:oleObj spid="_x0000_s76842" name="Bitmap Image" r:id="rId7" imgW="1943268" imgH="3375953" progId="Paint.Picture">
                  <p:embed/>
                </p:oleObj>
              </mc:Choice>
              <mc:Fallback>
                <p:oleObj name="Bitmap Image" r:id="rId7" imgW="1943268" imgH="3375953" progId="Paint.Picture">
                  <p:embed/>
                  <p:pic>
                    <p:nvPicPr>
                      <p:cNvPr id="57" name="Object 56">
                        <a:extLst>
                          <a:ext uri="{FF2B5EF4-FFF2-40B4-BE49-F238E27FC236}">
                            <a16:creationId xmlns:a16="http://schemas.microsoft.com/office/drawing/2014/main" id="{54947A64-297E-471C-9CE7-4FA02974DC0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63799" y="1974240"/>
                        <a:ext cx="2461421" cy="4455035"/>
                      </a:xfrm>
                      <a:prstGeom prst="rect">
                        <a:avLst/>
                      </a:prstGeom>
                      <a:noFill/>
                    </p:spPr>
                  </p:pic>
                </p:oleObj>
              </mc:Fallback>
            </mc:AlternateContent>
          </a:graphicData>
        </a:graphic>
      </p:graphicFrame>
      <p:sp>
        <p:nvSpPr>
          <p:cNvPr id="10" name="Rectangle 9">
            <a:extLst>
              <a:ext uri="{FF2B5EF4-FFF2-40B4-BE49-F238E27FC236}">
                <a16:creationId xmlns:a16="http://schemas.microsoft.com/office/drawing/2014/main" id="{2AD0BABA-47EC-4AF4-83BE-99240BBA8EA5}"/>
              </a:ext>
            </a:extLst>
          </p:cNvPr>
          <p:cNvSpPr>
            <a:spLocks noChangeArrowheads="1"/>
          </p:cNvSpPr>
          <p:nvPr/>
        </p:nvSpPr>
        <p:spPr bwMode="auto">
          <a:xfrm>
            <a:off x="499730" y="291634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54EE2C53-ADC9-4091-843A-53B1AEF710DC}"/>
              </a:ext>
            </a:extLst>
          </p:cNvPr>
          <p:cNvGraphicFramePr>
            <a:graphicFrameLocks noChangeAspect="1"/>
          </p:cNvGraphicFramePr>
          <p:nvPr>
            <p:extLst>
              <p:ext uri="{D42A27DB-BD31-4B8C-83A1-F6EECF244321}">
                <p14:modId xmlns:p14="http://schemas.microsoft.com/office/powerpoint/2010/main" val="3188308149"/>
              </p:ext>
            </p:extLst>
          </p:nvPr>
        </p:nvGraphicFramePr>
        <p:xfrm>
          <a:off x="182219" y="1792856"/>
          <a:ext cx="7590181" cy="4817805"/>
        </p:xfrm>
        <a:graphic>
          <a:graphicData uri="http://schemas.openxmlformats.org/presentationml/2006/ole">
            <mc:AlternateContent xmlns:mc="http://schemas.openxmlformats.org/markup-compatibility/2006">
              <mc:Choice xmlns:v="urn:schemas-microsoft-com:vml" Requires="v">
                <p:oleObj spid="_x0000_s76843" name="Bitmap Image" r:id="rId9" imgW="3665538" imgH="1318374" progId="Paint.Picture">
                  <p:embed/>
                </p:oleObj>
              </mc:Choice>
              <mc:Fallback>
                <p:oleObj name="Bitmap Image" r:id="rId9" imgW="3665538" imgH="1318374" progId="Paint.Picture">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2219" y="1792856"/>
                        <a:ext cx="7590181" cy="4817805"/>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B609B0FB-D709-47A3-8DC0-A578FA8005F6}"/>
              </a:ext>
            </a:extLst>
          </p:cNvPr>
          <p:cNvSpPr txBox="1"/>
          <p:nvPr/>
        </p:nvSpPr>
        <p:spPr>
          <a:xfrm>
            <a:off x="1556570" y="782125"/>
            <a:ext cx="8767644" cy="923330"/>
          </a:xfrm>
          <a:prstGeom prst="rect">
            <a:avLst/>
          </a:prstGeom>
          <a:noFill/>
        </p:spPr>
        <p:txBody>
          <a:bodyPr wrap="square" rtlCol="0">
            <a:spAutoFit/>
          </a:bodyPr>
          <a:lstStyle/>
          <a:p>
            <a:r>
              <a:rPr lang="en-US" dirty="0"/>
              <a:t>Last, most lasers have circular apertures, rather than rectangular.  </a:t>
            </a:r>
          </a:p>
          <a:p>
            <a:r>
              <a:rPr lang="en-US" dirty="0"/>
              <a:t>In such cases, the formula for the locations of the max/zero intensities changes somewhat.  </a:t>
            </a:r>
          </a:p>
          <a:p>
            <a:r>
              <a:rPr lang="en-US" dirty="0"/>
              <a:t>m’s are replaced with q’s.  And a more sophisticated analysis would reveal:</a:t>
            </a:r>
          </a:p>
        </p:txBody>
      </p:sp>
      <p:graphicFrame>
        <p:nvGraphicFramePr>
          <p:cNvPr id="14" name="Object 13">
            <a:extLst>
              <a:ext uri="{FF2B5EF4-FFF2-40B4-BE49-F238E27FC236}">
                <a16:creationId xmlns:a16="http://schemas.microsoft.com/office/drawing/2014/main" id="{A682FB76-8CD9-444D-BE34-846DA558672F}"/>
              </a:ext>
            </a:extLst>
          </p:cNvPr>
          <p:cNvGraphicFramePr>
            <a:graphicFrameLocks noChangeAspect="1"/>
          </p:cNvGraphicFramePr>
          <p:nvPr>
            <p:extLst>
              <p:ext uri="{D42A27DB-BD31-4B8C-83A1-F6EECF244321}">
                <p14:modId xmlns:p14="http://schemas.microsoft.com/office/powerpoint/2010/main" val="1959797558"/>
              </p:ext>
            </p:extLst>
          </p:nvPr>
        </p:nvGraphicFramePr>
        <p:xfrm>
          <a:off x="782466" y="1922799"/>
          <a:ext cx="3194843" cy="641350"/>
        </p:xfrm>
        <a:graphic>
          <a:graphicData uri="http://schemas.openxmlformats.org/presentationml/2006/ole">
            <mc:AlternateContent xmlns:mc="http://schemas.openxmlformats.org/markup-compatibility/2006">
              <mc:Choice xmlns:v="urn:schemas-microsoft-com:vml" Requires="v">
                <p:oleObj spid="_x0000_s76844" name="Equation" r:id="rId11" imgW="2171520" imgH="431640" progId="Equation.DSMT4">
                  <p:embed/>
                </p:oleObj>
              </mc:Choice>
              <mc:Fallback>
                <p:oleObj name="Equation" r:id="rId11" imgW="2171520" imgH="431640" progId="Equation.DSMT4">
                  <p:embed/>
                  <p:pic>
                    <p:nvPicPr>
                      <p:cNvPr id="53" name="Object 52">
                        <a:extLst>
                          <a:ext uri="{FF2B5EF4-FFF2-40B4-BE49-F238E27FC236}">
                            <a16:creationId xmlns:a16="http://schemas.microsoft.com/office/drawing/2014/main" id="{4A6AE1EB-53DF-4E2D-A2C4-4CCB8FD4C7CF}"/>
                          </a:ext>
                        </a:extLst>
                      </p:cNvPr>
                      <p:cNvPicPr/>
                      <p:nvPr/>
                    </p:nvPicPr>
                    <p:blipFill>
                      <a:blip r:embed="rId12"/>
                      <a:stretch>
                        <a:fillRect/>
                      </a:stretch>
                    </p:blipFill>
                    <p:spPr>
                      <a:xfrm>
                        <a:off x="782466" y="1922799"/>
                        <a:ext cx="3194843" cy="641350"/>
                      </a:xfrm>
                      <a:prstGeom prst="rect">
                        <a:avLst/>
                      </a:prstGeom>
                      <a:solidFill>
                        <a:srgbClr val="CCFFCC"/>
                      </a:solidFill>
                      <a:ln>
                        <a:solidFill>
                          <a:srgbClr val="CCFFCC"/>
                        </a:solidFill>
                      </a:ln>
                    </p:spPr>
                  </p:pic>
                </p:oleObj>
              </mc:Fallback>
            </mc:AlternateContent>
          </a:graphicData>
        </a:graphic>
      </p:graphicFrame>
    </p:spTree>
    <p:extLst>
      <p:ext uri="{BB962C8B-B14F-4D97-AF65-F5344CB8AC3E}">
        <p14:creationId xmlns:p14="http://schemas.microsoft.com/office/powerpoint/2010/main" val="108678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FC256-6C0F-4FA7-9A37-D2032CDC4C48}"/>
              </a:ext>
            </a:extLst>
          </p:cNvPr>
          <p:cNvSpPr txBox="1">
            <a:spLocks/>
          </p:cNvSpPr>
          <p:nvPr/>
        </p:nvSpPr>
        <p:spPr>
          <a:xfrm>
            <a:off x="3218889" y="184664"/>
            <a:ext cx="5202300"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D.4 Multisource Interference</a:t>
            </a:r>
          </a:p>
        </p:txBody>
      </p:sp>
      <p:pic>
        <p:nvPicPr>
          <p:cNvPr id="3" name="Picture 2">
            <a:extLst>
              <a:ext uri="{FF2B5EF4-FFF2-40B4-BE49-F238E27FC236}">
                <a16:creationId xmlns:a16="http://schemas.microsoft.com/office/drawing/2014/main" id="{6790495B-255C-4623-837A-B590620B88B3}"/>
              </a:ext>
            </a:extLst>
          </p:cNvPr>
          <p:cNvPicPr>
            <a:picLocks noChangeAspect="1"/>
          </p:cNvPicPr>
          <p:nvPr/>
        </p:nvPicPr>
        <p:blipFill>
          <a:blip r:embed="rId3"/>
          <a:stretch>
            <a:fillRect/>
          </a:stretch>
        </p:blipFill>
        <p:spPr>
          <a:xfrm>
            <a:off x="2579407" y="4666927"/>
            <a:ext cx="1754048" cy="1626404"/>
          </a:xfrm>
          <a:prstGeom prst="rect">
            <a:avLst/>
          </a:prstGeom>
        </p:spPr>
      </p:pic>
      <p:cxnSp>
        <p:nvCxnSpPr>
          <p:cNvPr id="5" name="Straight Connector 4">
            <a:extLst>
              <a:ext uri="{FF2B5EF4-FFF2-40B4-BE49-F238E27FC236}">
                <a16:creationId xmlns:a16="http://schemas.microsoft.com/office/drawing/2014/main" id="{90CCB1D0-CB6F-409A-938F-8E18D9406B9C}"/>
              </a:ext>
            </a:extLst>
          </p:cNvPr>
          <p:cNvCxnSpPr/>
          <p:nvPr/>
        </p:nvCxnSpPr>
        <p:spPr>
          <a:xfrm>
            <a:off x="313760" y="2216424"/>
            <a:ext cx="11012557" cy="0"/>
          </a:xfrm>
          <a:prstGeom prst="line">
            <a:avLst/>
          </a:prstGeom>
        </p:spPr>
        <p:style>
          <a:lnRef idx="1">
            <a:schemeClr val="dk1"/>
          </a:lnRef>
          <a:fillRef idx="0">
            <a:schemeClr val="dk1"/>
          </a:fillRef>
          <a:effectRef idx="0">
            <a:schemeClr val="dk1"/>
          </a:effectRef>
          <a:fontRef idx="minor">
            <a:schemeClr val="tx1"/>
          </a:fontRef>
        </p:style>
      </p:cxnSp>
      <p:pic>
        <p:nvPicPr>
          <p:cNvPr id="6" name="Picture 5">
            <a:extLst>
              <a:ext uri="{FF2B5EF4-FFF2-40B4-BE49-F238E27FC236}">
                <a16:creationId xmlns:a16="http://schemas.microsoft.com/office/drawing/2014/main" id="{B4187B61-1AE1-42F0-AD22-5623D92CA884}"/>
              </a:ext>
            </a:extLst>
          </p:cNvPr>
          <p:cNvPicPr>
            <a:picLocks noChangeAspect="1"/>
          </p:cNvPicPr>
          <p:nvPr/>
        </p:nvPicPr>
        <p:blipFill>
          <a:blip r:embed="rId4"/>
          <a:stretch>
            <a:fillRect/>
          </a:stretch>
        </p:blipFill>
        <p:spPr>
          <a:xfrm>
            <a:off x="725971" y="1548116"/>
            <a:ext cx="1937716" cy="667268"/>
          </a:xfrm>
          <a:prstGeom prst="rect">
            <a:avLst/>
          </a:prstGeom>
        </p:spPr>
      </p:pic>
      <p:cxnSp>
        <p:nvCxnSpPr>
          <p:cNvPr id="7" name="Straight Connector 6">
            <a:extLst>
              <a:ext uri="{FF2B5EF4-FFF2-40B4-BE49-F238E27FC236}">
                <a16:creationId xmlns:a16="http://schemas.microsoft.com/office/drawing/2014/main" id="{AE233892-F56A-4AE4-A701-CF3F3364EE07}"/>
              </a:ext>
            </a:extLst>
          </p:cNvPr>
          <p:cNvCxnSpPr>
            <a:cxnSpLocks/>
          </p:cNvCxnSpPr>
          <p:nvPr/>
        </p:nvCxnSpPr>
        <p:spPr>
          <a:xfrm>
            <a:off x="3179467" y="6427979"/>
            <a:ext cx="571691" cy="12310"/>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C5B1E6B4-0E48-4A2D-84DC-1104CE7D281F}"/>
              </a:ext>
            </a:extLst>
          </p:cNvPr>
          <p:cNvCxnSpPr>
            <a:cxnSpLocks/>
          </p:cNvCxnSpPr>
          <p:nvPr/>
        </p:nvCxnSpPr>
        <p:spPr>
          <a:xfrm>
            <a:off x="3179467" y="6371703"/>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B1661330-9C77-48C6-8FF7-6668FF9F7D01}"/>
              </a:ext>
            </a:extLst>
          </p:cNvPr>
          <p:cNvCxnSpPr>
            <a:cxnSpLocks/>
          </p:cNvCxnSpPr>
          <p:nvPr/>
        </p:nvCxnSpPr>
        <p:spPr>
          <a:xfrm>
            <a:off x="3751158" y="6366536"/>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3C3DB979-88CA-4D26-8F75-877B6AB46F4F}"/>
              </a:ext>
            </a:extLst>
          </p:cNvPr>
          <p:cNvCxnSpPr>
            <a:cxnSpLocks/>
          </p:cNvCxnSpPr>
          <p:nvPr/>
        </p:nvCxnSpPr>
        <p:spPr>
          <a:xfrm rot="16200000">
            <a:off x="3470891" y="6050684"/>
            <a:ext cx="0" cy="137173"/>
          </a:xfrm>
          <a:prstGeom prst="line">
            <a:avLst/>
          </a:prstGeom>
          <a:ln/>
        </p:spPr>
        <p:style>
          <a:lnRef idx="3">
            <a:schemeClr val="dk1"/>
          </a:lnRef>
          <a:fillRef idx="0">
            <a:schemeClr val="dk1"/>
          </a:fillRef>
          <a:effectRef idx="2">
            <a:schemeClr val="dk1"/>
          </a:effectRef>
          <a:fontRef idx="minor">
            <a:schemeClr val="tx1"/>
          </a:fontRef>
        </p:style>
      </p:cxnSp>
      <p:cxnSp>
        <p:nvCxnSpPr>
          <p:cNvPr id="13" name="Straight Connector 12">
            <a:extLst>
              <a:ext uri="{FF2B5EF4-FFF2-40B4-BE49-F238E27FC236}">
                <a16:creationId xmlns:a16="http://schemas.microsoft.com/office/drawing/2014/main" id="{24945051-6E54-48AD-B7BB-19F647109B3C}"/>
              </a:ext>
            </a:extLst>
          </p:cNvPr>
          <p:cNvCxnSpPr>
            <a:cxnSpLocks/>
          </p:cNvCxnSpPr>
          <p:nvPr/>
        </p:nvCxnSpPr>
        <p:spPr>
          <a:xfrm>
            <a:off x="3467253" y="2265921"/>
            <a:ext cx="0" cy="3834546"/>
          </a:xfrm>
          <a:prstGeom prst="line">
            <a:avLst/>
          </a:prstGeom>
          <a:ln w="25400"/>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D861FA7A-F336-4E60-BE58-D42AC000979C}"/>
              </a:ext>
            </a:extLst>
          </p:cNvPr>
          <p:cNvCxnSpPr>
            <a:cxnSpLocks/>
          </p:cNvCxnSpPr>
          <p:nvPr/>
        </p:nvCxnSpPr>
        <p:spPr>
          <a:xfrm>
            <a:off x="3402095" y="2277437"/>
            <a:ext cx="127444" cy="5203"/>
          </a:xfrm>
          <a:prstGeom prst="line">
            <a:avLst/>
          </a:prstGeom>
          <a:ln w="25400"/>
        </p:spPr>
        <p:style>
          <a:lnRef idx="1">
            <a:schemeClr val="dk1"/>
          </a:lnRef>
          <a:fillRef idx="0">
            <a:schemeClr val="dk1"/>
          </a:fillRef>
          <a:effectRef idx="0">
            <a:schemeClr val="dk1"/>
          </a:effectRef>
          <a:fontRef idx="minor">
            <a:schemeClr val="tx1"/>
          </a:fontRef>
        </p:style>
      </p:cxnSp>
      <p:sp>
        <p:nvSpPr>
          <p:cNvPr id="19" name="Rectangle 18">
            <a:extLst>
              <a:ext uri="{FF2B5EF4-FFF2-40B4-BE49-F238E27FC236}">
                <a16:creationId xmlns:a16="http://schemas.microsoft.com/office/drawing/2014/main" id="{9CD1C5AD-C98C-4328-A5ED-B2628BAEF154}"/>
              </a:ext>
            </a:extLst>
          </p:cNvPr>
          <p:cNvSpPr/>
          <p:nvPr/>
        </p:nvSpPr>
        <p:spPr>
          <a:xfrm>
            <a:off x="3072345" y="802962"/>
            <a:ext cx="8840255" cy="830997"/>
          </a:xfrm>
          <a:prstGeom prst="rect">
            <a:avLst/>
          </a:prstGeom>
        </p:spPr>
        <p:txBody>
          <a:bodyPr wrap="square">
            <a:spAutoFit/>
          </a:bodyPr>
          <a:lstStyle/>
          <a:p>
            <a:r>
              <a:rPr lang="en-US"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(a) You’re listening to 92.1FM (i.e. f = 92.1 MHz) broadcast by two antennas a distance of 300m apart.  Starting from directly in between the two antennas, how far would you drive left before you hit the first ‘dead’ spot, where the radio signal is weak?  You can take the speed of radio waves to be c = 3×10</a:t>
            </a:r>
            <a:r>
              <a:rPr lang="en-US" sz="1600" baseline="30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8</a:t>
            </a:r>
            <a:r>
              <a:rPr lang="en-US"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m/s.</a:t>
            </a:r>
            <a:endParaRPr lang="en-US" sz="1600" dirty="0"/>
          </a:p>
        </p:txBody>
      </p:sp>
      <p:cxnSp>
        <p:nvCxnSpPr>
          <p:cNvPr id="20" name="Straight Connector 19">
            <a:extLst>
              <a:ext uri="{FF2B5EF4-FFF2-40B4-BE49-F238E27FC236}">
                <a16:creationId xmlns:a16="http://schemas.microsoft.com/office/drawing/2014/main" id="{63DD3D01-91E8-4156-9ADF-905E8A65B057}"/>
              </a:ext>
            </a:extLst>
          </p:cNvPr>
          <p:cNvCxnSpPr>
            <a:cxnSpLocks/>
          </p:cNvCxnSpPr>
          <p:nvPr/>
        </p:nvCxnSpPr>
        <p:spPr>
          <a:xfrm>
            <a:off x="1741606" y="2368564"/>
            <a:ext cx="1635181"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5EE1B60A-34D5-474E-9991-479C939C8710}"/>
              </a:ext>
            </a:extLst>
          </p:cNvPr>
          <p:cNvCxnSpPr>
            <a:cxnSpLocks/>
          </p:cNvCxnSpPr>
          <p:nvPr/>
        </p:nvCxnSpPr>
        <p:spPr>
          <a:xfrm>
            <a:off x="1741606" y="2299978"/>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E43D9E72-6EBA-45C4-A074-F0CCB0A16917}"/>
              </a:ext>
            </a:extLst>
          </p:cNvPr>
          <p:cNvCxnSpPr>
            <a:cxnSpLocks/>
          </p:cNvCxnSpPr>
          <p:nvPr/>
        </p:nvCxnSpPr>
        <p:spPr>
          <a:xfrm>
            <a:off x="3376787" y="2294811"/>
            <a:ext cx="0" cy="137173"/>
          </a:xfrm>
          <a:prstGeom prst="line">
            <a:avLst/>
          </a:prstGeom>
          <a:ln w="19050"/>
        </p:spPr>
        <p:style>
          <a:lnRef idx="1">
            <a:schemeClr val="dk1"/>
          </a:lnRef>
          <a:fillRef idx="0">
            <a:schemeClr val="dk1"/>
          </a:fillRef>
          <a:effectRef idx="0">
            <a:schemeClr val="dk1"/>
          </a:effectRef>
          <a:fontRef idx="minor">
            <a:schemeClr val="tx1"/>
          </a:fontRef>
        </p:style>
      </p:cxnSp>
      <p:sp>
        <p:nvSpPr>
          <p:cNvPr id="24" name="TextBox 23">
            <a:extLst>
              <a:ext uri="{FF2B5EF4-FFF2-40B4-BE49-F238E27FC236}">
                <a16:creationId xmlns:a16="http://schemas.microsoft.com/office/drawing/2014/main" id="{BE721836-A58B-4FAA-B75C-0BA8AFF73883}"/>
              </a:ext>
            </a:extLst>
          </p:cNvPr>
          <p:cNvSpPr txBox="1"/>
          <p:nvPr/>
        </p:nvSpPr>
        <p:spPr>
          <a:xfrm>
            <a:off x="3105277" y="6467860"/>
            <a:ext cx="720069" cy="369332"/>
          </a:xfrm>
          <a:prstGeom prst="rect">
            <a:avLst/>
          </a:prstGeom>
          <a:noFill/>
        </p:spPr>
        <p:txBody>
          <a:bodyPr wrap="none" rtlCol="0">
            <a:spAutoFit/>
          </a:bodyPr>
          <a:lstStyle/>
          <a:p>
            <a:r>
              <a:rPr lang="en-US" dirty="0"/>
              <a:t>300m</a:t>
            </a:r>
          </a:p>
        </p:txBody>
      </p:sp>
      <p:sp>
        <p:nvSpPr>
          <p:cNvPr id="25" name="TextBox 24">
            <a:extLst>
              <a:ext uri="{FF2B5EF4-FFF2-40B4-BE49-F238E27FC236}">
                <a16:creationId xmlns:a16="http://schemas.microsoft.com/office/drawing/2014/main" id="{7D6655B4-CD17-4CE4-B424-84F3634E6BF3}"/>
              </a:ext>
            </a:extLst>
          </p:cNvPr>
          <p:cNvSpPr txBox="1"/>
          <p:nvPr/>
        </p:nvSpPr>
        <p:spPr>
          <a:xfrm>
            <a:off x="3518011" y="3386758"/>
            <a:ext cx="837089" cy="369332"/>
          </a:xfrm>
          <a:prstGeom prst="rect">
            <a:avLst/>
          </a:prstGeom>
          <a:noFill/>
        </p:spPr>
        <p:txBody>
          <a:bodyPr wrap="none" rtlCol="0">
            <a:spAutoFit/>
          </a:bodyPr>
          <a:lstStyle/>
          <a:p>
            <a:r>
              <a:rPr lang="en-US" dirty="0"/>
              <a:t>1000m</a:t>
            </a:r>
          </a:p>
        </p:txBody>
      </p:sp>
      <p:sp>
        <p:nvSpPr>
          <p:cNvPr id="26" name="TextBox 25">
            <a:extLst>
              <a:ext uri="{FF2B5EF4-FFF2-40B4-BE49-F238E27FC236}">
                <a16:creationId xmlns:a16="http://schemas.microsoft.com/office/drawing/2014/main" id="{EE926361-427F-4554-AC17-3C50364F7737}"/>
              </a:ext>
            </a:extLst>
          </p:cNvPr>
          <p:cNvSpPr txBox="1"/>
          <p:nvPr/>
        </p:nvSpPr>
        <p:spPr>
          <a:xfrm>
            <a:off x="2268279" y="2308935"/>
            <a:ext cx="612668" cy="369332"/>
          </a:xfrm>
          <a:prstGeom prst="rect">
            <a:avLst/>
          </a:prstGeom>
          <a:noFill/>
        </p:spPr>
        <p:txBody>
          <a:bodyPr wrap="none" rtlCol="0">
            <a:spAutoFit/>
          </a:bodyPr>
          <a:lstStyle/>
          <a:p>
            <a:r>
              <a:rPr lang="en-US" dirty="0"/>
              <a:t>x = ?</a:t>
            </a:r>
          </a:p>
        </p:txBody>
      </p:sp>
      <p:sp>
        <p:nvSpPr>
          <p:cNvPr id="27" name="TextBox 26">
            <a:extLst>
              <a:ext uri="{FF2B5EF4-FFF2-40B4-BE49-F238E27FC236}">
                <a16:creationId xmlns:a16="http://schemas.microsoft.com/office/drawing/2014/main" id="{7E4019E3-7E1A-4C06-93B7-70CB6865B5DA}"/>
              </a:ext>
            </a:extLst>
          </p:cNvPr>
          <p:cNvSpPr txBox="1"/>
          <p:nvPr/>
        </p:nvSpPr>
        <p:spPr>
          <a:xfrm>
            <a:off x="4830417" y="2493601"/>
            <a:ext cx="3465179" cy="338554"/>
          </a:xfrm>
          <a:prstGeom prst="rect">
            <a:avLst/>
          </a:prstGeom>
          <a:noFill/>
        </p:spPr>
        <p:txBody>
          <a:bodyPr wrap="none" rtlCol="0">
            <a:spAutoFit/>
          </a:bodyPr>
          <a:lstStyle/>
          <a:p>
            <a:r>
              <a:rPr lang="en-US" sz="1600" dirty="0"/>
              <a:t>So general formula for dead spots was: </a:t>
            </a:r>
          </a:p>
        </p:txBody>
      </p:sp>
      <p:graphicFrame>
        <p:nvGraphicFramePr>
          <p:cNvPr id="28" name="Object 27">
            <a:extLst>
              <a:ext uri="{FF2B5EF4-FFF2-40B4-BE49-F238E27FC236}">
                <a16:creationId xmlns:a16="http://schemas.microsoft.com/office/drawing/2014/main" id="{37EC8509-949B-4C8B-8494-C2FC621A25B1}"/>
              </a:ext>
            </a:extLst>
          </p:cNvPr>
          <p:cNvGraphicFramePr>
            <a:graphicFrameLocks noChangeAspect="1"/>
          </p:cNvGraphicFramePr>
          <p:nvPr>
            <p:extLst>
              <p:ext uri="{D42A27DB-BD31-4B8C-83A1-F6EECF244321}">
                <p14:modId xmlns:p14="http://schemas.microsoft.com/office/powerpoint/2010/main" val="2579068659"/>
              </p:ext>
            </p:extLst>
          </p:nvPr>
        </p:nvGraphicFramePr>
        <p:xfrm>
          <a:off x="8197574" y="2500778"/>
          <a:ext cx="1354212" cy="338553"/>
        </p:xfrm>
        <a:graphic>
          <a:graphicData uri="http://schemas.openxmlformats.org/presentationml/2006/ole">
            <mc:AlternateContent xmlns:mc="http://schemas.openxmlformats.org/markup-compatibility/2006">
              <mc:Choice xmlns:v="urn:schemas-microsoft-com:vml" Requires="v">
                <p:oleObj spid="_x0000_s77885" name="Equation" r:id="rId5" imgW="914400" imgH="228600" progId="Equation.DSMT4">
                  <p:embed/>
                </p:oleObj>
              </mc:Choice>
              <mc:Fallback>
                <p:oleObj name="Equation" r:id="rId5" imgW="914400" imgH="228600" progId="Equation.DSMT4">
                  <p:embed/>
                  <p:pic>
                    <p:nvPicPr>
                      <p:cNvPr id="0" name=""/>
                      <p:cNvPicPr/>
                      <p:nvPr/>
                    </p:nvPicPr>
                    <p:blipFill>
                      <a:blip r:embed="rId6"/>
                      <a:stretch>
                        <a:fillRect/>
                      </a:stretch>
                    </p:blipFill>
                    <p:spPr>
                      <a:xfrm>
                        <a:off x="8197574" y="2500778"/>
                        <a:ext cx="1354212" cy="338553"/>
                      </a:xfrm>
                      <a:prstGeom prst="rect">
                        <a:avLst/>
                      </a:prstGeom>
                    </p:spPr>
                  </p:pic>
                </p:oleObj>
              </mc:Fallback>
            </mc:AlternateContent>
          </a:graphicData>
        </a:graphic>
      </p:graphicFrame>
      <p:sp>
        <p:nvSpPr>
          <p:cNvPr id="29" name="TextBox 28">
            <a:extLst>
              <a:ext uri="{FF2B5EF4-FFF2-40B4-BE49-F238E27FC236}">
                <a16:creationId xmlns:a16="http://schemas.microsoft.com/office/drawing/2014/main" id="{03128E34-A431-4C0D-BAE5-7F4B374EEEAB}"/>
              </a:ext>
            </a:extLst>
          </p:cNvPr>
          <p:cNvSpPr txBox="1"/>
          <p:nvPr/>
        </p:nvSpPr>
        <p:spPr>
          <a:xfrm>
            <a:off x="4830417" y="2888423"/>
            <a:ext cx="5387003" cy="338554"/>
          </a:xfrm>
          <a:prstGeom prst="rect">
            <a:avLst/>
          </a:prstGeom>
          <a:noFill/>
        </p:spPr>
        <p:txBody>
          <a:bodyPr wrap="square" rtlCol="0">
            <a:spAutoFit/>
          </a:bodyPr>
          <a:lstStyle/>
          <a:p>
            <a:r>
              <a:rPr lang="en-US" sz="1600" dirty="0"/>
              <a:t>Therefore angle to first dead spot would be described by:</a:t>
            </a:r>
          </a:p>
        </p:txBody>
      </p:sp>
      <p:graphicFrame>
        <p:nvGraphicFramePr>
          <p:cNvPr id="30" name="Object 29">
            <a:extLst>
              <a:ext uri="{FF2B5EF4-FFF2-40B4-BE49-F238E27FC236}">
                <a16:creationId xmlns:a16="http://schemas.microsoft.com/office/drawing/2014/main" id="{B420A649-C65E-4091-83EB-6F6A54D12A63}"/>
              </a:ext>
            </a:extLst>
          </p:cNvPr>
          <p:cNvGraphicFramePr>
            <a:graphicFrameLocks noChangeAspect="1"/>
          </p:cNvGraphicFramePr>
          <p:nvPr>
            <p:extLst>
              <p:ext uri="{D42A27DB-BD31-4B8C-83A1-F6EECF244321}">
                <p14:modId xmlns:p14="http://schemas.microsoft.com/office/powerpoint/2010/main" val="3618006063"/>
              </p:ext>
            </p:extLst>
          </p:nvPr>
        </p:nvGraphicFramePr>
        <p:xfrm>
          <a:off x="4965563" y="3386074"/>
          <a:ext cx="1296988" cy="265113"/>
        </p:xfrm>
        <a:graphic>
          <a:graphicData uri="http://schemas.openxmlformats.org/presentationml/2006/ole">
            <mc:AlternateContent xmlns:mc="http://schemas.openxmlformats.org/markup-compatibility/2006">
              <mc:Choice xmlns:v="urn:schemas-microsoft-com:vml" Requires="v">
                <p:oleObj spid="_x0000_s77886" name="Equation" r:id="rId7" imgW="876240" imgH="177480" progId="Equation.DSMT4">
                  <p:embed/>
                </p:oleObj>
              </mc:Choice>
              <mc:Fallback>
                <p:oleObj name="Equation" r:id="rId7" imgW="876240" imgH="177480" progId="Equation.DSMT4">
                  <p:embed/>
                  <p:pic>
                    <p:nvPicPr>
                      <p:cNvPr id="28" name="Object 27">
                        <a:extLst>
                          <a:ext uri="{FF2B5EF4-FFF2-40B4-BE49-F238E27FC236}">
                            <a16:creationId xmlns:a16="http://schemas.microsoft.com/office/drawing/2014/main" id="{37EC8509-949B-4C8B-8494-C2FC621A25B1}"/>
                          </a:ext>
                        </a:extLst>
                      </p:cNvPr>
                      <p:cNvPicPr/>
                      <p:nvPr/>
                    </p:nvPicPr>
                    <p:blipFill>
                      <a:blip r:embed="rId8"/>
                      <a:stretch>
                        <a:fillRect/>
                      </a:stretch>
                    </p:blipFill>
                    <p:spPr>
                      <a:xfrm>
                        <a:off x="4965563" y="3386074"/>
                        <a:ext cx="1296988" cy="265113"/>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E0A0BEA6-6BF4-4ADB-AC60-35E43E4E0010}"/>
              </a:ext>
            </a:extLst>
          </p:cNvPr>
          <p:cNvGraphicFramePr>
            <a:graphicFrameLocks noChangeAspect="1"/>
          </p:cNvGraphicFramePr>
          <p:nvPr>
            <p:extLst>
              <p:ext uri="{D42A27DB-BD31-4B8C-83A1-F6EECF244321}">
                <p14:modId xmlns:p14="http://schemas.microsoft.com/office/powerpoint/2010/main" val="779891315"/>
              </p:ext>
            </p:extLst>
          </p:nvPr>
        </p:nvGraphicFramePr>
        <p:xfrm>
          <a:off x="4965563" y="3752147"/>
          <a:ext cx="1541462" cy="641350"/>
        </p:xfrm>
        <a:graphic>
          <a:graphicData uri="http://schemas.openxmlformats.org/presentationml/2006/ole">
            <mc:AlternateContent xmlns:mc="http://schemas.openxmlformats.org/markup-compatibility/2006">
              <mc:Choice xmlns:v="urn:schemas-microsoft-com:vml" Requires="v">
                <p:oleObj spid="_x0000_s77887" name="Equation" r:id="rId9" imgW="1041120" imgH="431640" progId="Equation.DSMT4">
                  <p:embed/>
                </p:oleObj>
              </mc:Choice>
              <mc:Fallback>
                <p:oleObj name="Equation" r:id="rId9" imgW="1041120" imgH="431640" progId="Equation.DSMT4">
                  <p:embed/>
                  <p:pic>
                    <p:nvPicPr>
                      <p:cNvPr id="30" name="Object 29">
                        <a:extLst>
                          <a:ext uri="{FF2B5EF4-FFF2-40B4-BE49-F238E27FC236}">
                            <a16:creationId xmlns:a16="http://schemas.microsoft.com/office/drawing/2014/main" id="{B420A649-C65E-4091-83EB-6F6A54D12A63}"/>
                          </a:ext>
                        </a:extLst>
                      </p:cNvPr>
                      <p:cNvPicPr/>
                      <p:nvPr/>
                    </p:nvPicPr>
                    <p:blipFill>
                      <a:blip r:embed="rId10"/>
                      <a:stretch>
                        <a:fillRect/>
                      </a:stretch>
                    </p:blipFill>
                    <p:spPr>
                      <a:xfrm>
                        <a:off x="4965563" y="3752147"/>
                        <a:ext cx="1541462" cy="641350"/>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950D312E-610C-4613-AEAC-C75D526ECCB8}"/>
              </a:ext>
            </a:extLst>
          </p:cNvPr>
          <p:cNvGraphicFramePr>
            <a:graphicFrameLocks noChangeAspect="1"/>
          </p:cNvGraphicFramePr>
          <p:nvPr>
            <p:extLst>
              <p:ext uri="{D42A27DB-BD31-4B8C-83A1-F6EECF244321}">
                <p14:modId xmlns:p14="http://schemas.microsoft.com/office/powerpoint/2010/main" val="3708404331"/>
              </p:ext>
            </p:extLst>
          </p:nvPr>
        </p:nvGraphicFramePr>
        <p:xfrm>
          <a:off x="5133837" y="4494457"/>
          <a:ext cx="1373188" cy="641350"/>
        </p:xfrm>
        <a:graphic>
          <a:graphicData uri="http://schemas.openxmlformats.org/presentationml/2006/ole">
            <mc:AlternateContent xmlns:mc="http://schemas.openxmlformats.org/markup-compatibility/2006">
              <mc:Choice xmlns:v="urn:schemas-microsoft-com:vml" Requires="v">
                <p:oleObj spid="_x0000_s77888" name="Equation" r:id="rId11" imgW="927000" imgH="431640" progId="Equation.DSMT4">
                  <p:embed/>
                </p:oleObj>
              </mc:Choice>
              <mc:Fallback>
                <p:oleObj name="Equation" r:id="rId11" imgW="927000" imgH="431640" progId="Equation.DSMT4">
                  <p:embed/>
                  <p:pic>
                    <p:nvPicPr>
                      <p:cNvPr id="30" name="Object 29">
                        <a:extLst>
                          <a:ext uri="{FF2B5EF4-FFF2-40B4-BE49-F238E27FC236}">
                            <a16:creationId xmlns:a16="http://schemas.microsoft.com/office/drawing/2014/main" id="{B420A649-C65E-4091-83EB-6F6A54D12A63}"/>
                          </a:ext>
                        </a:extLst>
                      </p:cNvPr>
                      <p:cNvPicPr/>
                      <p:nvPr/>
                    </p:nvPicPr>
                    <p:blipFill>
                      <a:blip r:embed="rId12"/>
                      <a:stretch>
                        <a:fillRect/>
                      </a:stretch>
                    </p:blipFill>
                    <p:spPr>
                      <a:xfrm>
                        <a:off x="5133837" y="4494457"/>
                        <a:ext cx="1373188" cy="641350"/>
                      </a:xfrm>
                      <a:prstGeom prst="rect">
                        <a:avLst/>
                      </a:prstGeom>
                    </p:spPr>
                  </p:pic>
                </p:oleObj>
              </mc:Fallback>
            </mc:AlternateContent>
          </a:graphicData>
        </a:graphic>
      </p:graphicFrame>
      <p:cxnSp>
        <p:nvCxnSpPr>
          <p:cNvPr id="34" name="Straight Arrow Connector 33">
            <a:extLst>
              <a:ext uri="{FF2B5EF4-FFF2-40B4-BE49-F238E27FC236}">
                <a16:creationId xmlns:a16="http://schemas.microsoft.com/office/drawing/2014/main" id="{141BE98E-C22F-40AA-A986-C35966CECFD3}"/>
              </a:ext>
            </a:extLst>
          </p:cNvPr>
          <p:cNvCxnSpPr>
            <a:cxnSpLocks/>
          </p:cNvCxnSpPr>
          <p:nvPr/>
        </p:nvCxnSpPr>
        <p:spPr>
          <a:xfrm flipH="1">
            <a:off x="6563006" y="4224135"/>
            <a:ext cx="1021127" cy="4273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6" name="Object 35">
            <a:extLst>
              <a:ext uri="{FF2B5EF4-FFF2-40B4-BE49-F238E27FC236}">
                <a16:creationId xmlns:a16="http://schemas.microsoft.com/office/drawing/2014/main" id="{CCD969F5-3081-4AFA-B238-EEFE39F5A029}"/>
              </a:ext>
            </a:extLst>
          </p:cNvPr>
          <p:cNvGraphicFramePr>
            <a:graphicFrameLocks noChangeAspect="1"/>
          </p:cNvGraphicFramePr>
          <p:nvPr>
            <p:extLst>
              <p:ext uri="{D42A27DB-BD31-4B8C-83A1-F6EECF244321}">
                <p14:modId xmlns:p14="http://schemas.microsoft.com/office/powerpoint/2010/main" val="510599236"/>
              </p:ext>
            </p:extLst>
          </p:nvPr>
        </p:nvGraphicFramePr>
        <p:xfrm>
          <a:off x="7721129" y="3849925"/>
          <a:ext cx="619055" cy="619055"/>
        </p:xfrm>
        <a:graphic>
          <a:graphicData uri="http://schemas.openxmlformats.org/presentationml/2006/ole">
            <mc:AlternateContent xmlns:mc="http://schemas.openxmlformats.org/markup-compatibility/2006">
              <mc:Choice xmlns:v="urn:schemas-microsoft-com:vml" Requires="v">
                <p:oleObj spid="_x0000_s77889" name="Equation" r:id="rId13" imgW="419040" imgH="419040" progId="Equation.DSMT4">
                  <p:embed/>
                </p:oleObj>
              </mc:Choice>
              <mc:Fallback>
                <p:oleObj name="Equation" r:id="rId13" imgW="419040" imgH="419040" progId="Equation.DSMT4">
                  <p:embed/>
                  <p:pic>
                    <p:nvPicPr>
                      <p:cNvPr id="0" name=""/>
                      <p:cNvPicPr/>
                      <p:nvPr/>
                    </p:nvPicPr>
                    <p:blipFill>
                      <a:blip r:embed="rId14"/>
                      <a:stretch>
                        <a:fillRect/>
                      </a:stretch>
                    </p:blipFill>
                    <p:spPr>
                      <a:xfrm>
                        <a:off x="7721129" y="3849925"/>
                        <a:ext cx="619055" cy="619055"/>
                      </a:xfrm>
                      <a:prstGeom prst="rect">
                        <a:avLst/>
                      </a:prstGeom>
                    </p:spPr>
                  </p:pic>
                </p:oleObj>
              </mc:Fallback>
            </mc:AlternateContent>
          </a:graphicData>
        </a:graphic>
      </p:graphicFrame>
      <p:graphicFrame>
        <p:nvGraphicFramePr>
          <p:cNvPr id="37" name="Object 36">
            <a:extLst>
              <a:ext uri="{FF2B5EF4-FFF2-40B4-BE49-F238E27FC236}">
                <a16:creationId xmlns:a16="http://schemas.microsoft.com/office/drawing/2014/main" id="{DAFC5763-313E-4D48-8370-744B777C48A6}"/>
              </a:ext>
            </a:extLst>
          </p:cNvPr>
          <p:cNvGraphicFramePr>
            <a:graphicFrameLocks noChangeAspect="1"/>
          </p:cNvGraphicFramePr>
          <p:nvPr>
            <p:extLst>
              <p:ext uri="{D42A27DB-BD31-4B8C-83A1-F6EECF244321}">
                <p14:modId xmlns:p14="http://schemas.microsoft.com/office/powerpoint/2010/main" val="4285938657"/>
              </p:ext>
            </p:extLst>
          </p:nvPr>
        </p:nvGraphicFramePr>
        <p:xfrm>
          <a:off x="8381046" y="3804318"/>
          <a:ext cx="1157149" cy="634845"/>
        </p:xfrm>
        <a:graphic>
          <a:graphicData uri="http://schemas.openxmlformats.org/presentationml/2006/ole">
            <mc:AlternateContent xmlns:mc="http://schemas.openxmlformats.org/markup-compatibility/2006">
              <mc:Choice xmlns:v="urn:schemas-microsoft-com:vml" Requires="v">
                <p:oleObj spid="_x0000_s77890" name="Equation" r:id="rId15" imgW="761760" imgH="419040" progId="Equation.DSMT4">
                  <p:embed/>
                </p:oleObj>
              </mc:Choice>
              <mc:Fallback>
                <p:oleObj name="Equation" r:id="rId15" imgW="761760" imgH="419040" progId="Equation.DSMT4">
                  <p:embed/>
                  <p:pic>
                    <p:nvPicPr>
                      <p:cNvPr id="36" name="Object 35">
                        <a:extLst>
                          <a:ext uri="{FF2B5EF4-FFF2-40B4-BE49-F238E27FC236}">
                            <a16:creationId xmlns:a16="http://schemas.microsoft.com/office/drawing/2014/main" id="{CCD969F5-3081-4AFA-B238-EEFE39F5A029}"/>
                          </a:ext>
                        </a:extLst>
                      </p:cNvPr>
                      <p:cNvPicPr/>
                      <p:nvPr/>
                    </p:nvPicPr>
                    <p:blipFill>
                      <a:blip r:embed="rId16"/>
                      <a:stretch>
                        <a:fillRect/>
                      </a:stretch>
                    </p:blipFill>
                    <p:spPr>
                      <a:xfrm>
                        <a:off x="8381046" y="3804318"/>
                        <a:ext cx="1157149" cy="634845"/>
                      </a:xfrm>
                      <a:prstGeom prst="rect">
                        <a:avLst/>
                      </a:prstGeom>
                    </p:spPr>
                  </p:pic>
                </p:oleObj>
              </mc:Fallback>
            </mc:AlternateContent>
          </a:graphicData>
        </a:graphic>
      </p:graphicFrame>
      <p:graphicFrame>
        <p:nvGraphicFramePr>
          <p:cNvPr id="38" name="Object 37">
            <a:extLst>
              <a:ext uri="{FF2B5EF4-FFF2-40B4-BE49-F238E27FC236}">
                <a16:creationId xmlns:a16="http://schemas.microsoft.com/office/drawing/2014/main" id="{A2171C9B-CF2E-4FDD-8DCC-AE49423861C8}"/>
              </a:ext>
            </a:extLst>
          </p:cNvPr>
          <p:cNvGraphicFramePr>
            <a:graphicFrameLocks noChangeAspect="1"/>
          </p:cNvGraphicFramePr>
          <p:nvPr>
            <p:extLst>
              <p:ext uri="{D42A27DB-BD31-4B8C-83A1-F6EECF244321}">
                <p14:modId xmlns:p14="http://schemas.microsoft.com/office/powerpoint/2010/main" val="2212649947"/>
              </p:ext>
            </p:extLst>
          </p:nvPr>
        </p:nvGraphicFramePr>
        <p:xfrm>
          <a:off x="9582813" y="4002611"/>
          <a:ext cx="866775" cy="307975"/>
        </p:xfrm>
        <a:graphic>
          <a:graphicData uri="http://schemas.openxmlformats.org/presentationml/2006/ole">
            <mc:AlternateContent xmlns:mc="http://schemas.openxmlformats.org/markup-compatibility/2006">
              <mc:Choice xmlns:v="urn:schemas-microsoft-com:vml" Requires="v">
                <p:oleObj spid="_x0000_s77891" name="Equation" r:id="rId17" imgW="571320" imgH="203040" progId="Equation.DSMT4">
                  <p:embed/>
                </p:oleObj>
              </mc:Choice>
              <mc:Fallback>
                <p:oleObj name="Equation" r:id="rId17" imgW="571320" imgH="203040" progId="Equation.DSMT4">
                  <p:embed/>
                  <p:pic>
                    <p:nvPicPr>
                      <p:cNvPr id="37" name="Object 36">
                        <a:extLst>
                          <a:ext uri="{FF2B5EF4-FFF2-40B4-BE49-F238E27FC236}">
                            <a16:creationId xmlns:a16="http://schemas.microsoft.com/office/drawing/2014/main" id="{DAFC5763-313E-4D48-8370-744B777C48A6}"/>
                          </a:ext>
                        </a:extLst>
                      </p:cNvPr>
                      <p:cNvPicPr/>
                      <p:nvPr/>
                    </p:nvPicPr>
                    <p:blipFill>
                      <a:blip r:embed="rId18"/>
                      <a:stretch>
                        <a:fillRect/>
                      </a:stretch>
                    </p:blipFill>
                    <p:spPr>
                      <a:xfrm>
                        <a:off x="9582813" y="4002611"/>
                        <a:ext cx="866775" cy="307975"/>
                      </a:xfrm>
                      <a:prstGeom prst="rect">
                        <a:avLst/>
                      </a:prstGeom>
                    </p:spPr>
                  </p:pic>
                </p:oleObj>
              </mc:Fallback>
            </mc:AlternateContent>
          </a:graphicData>
        </a:graphic>
      </p:graphicFrame>
      <p:graphicFrame>
        <p:nvGraphicFramePr>
          <p:cNvPr id="39" name="Object 38">
            <a:extLst>
              <a:ext uri="{FF2B5EF4-FFF2-40B4-BE49-F238E27FC236}">
                <a16:creationId xmlns:a16="http://schemas.microsoft.com/office/drawing/2014/main" id="{E4ECFB2A-F003-4BAE-AAD2-177FEFB4D9A6}"/>
              </a:ext>
            </a:extLst>
          </p:cNvPr>
          <p:cNvGraphicFramePr>
            <a:graphicFrameLocks noChangeAspect="1"/>
          </p:cNvGraphicFramePr>
          <p:nvPr>
            <p:extLst>
              <p:ext uri="{D42A27DB-BD31-4B8C-83A1-F6EECF244321}">
                <p14:modId xmlns:p14="http://schemas.microsoft.com/office/powerpoint/2010/main" val="146529034"/>
              </p:ext>
            </p:extLst>
          </p:nvPr>
        </p:nvGraphicFramePr>
        <p:xfrm>
          <a:off x="5133837" y="5191814"/>
          <a:ext cx="1785938" cy="641350"/>
        </p:xfrm>
        <a:graphic>
          <a:graphicData uri="http://schemas.openxmlformats.org/presentationml/2006/ole">
            <mc:AlternateContent xmlns:mc="http://schemas.openxmlformats.org/markup-compatibility/2006">
              <mc:Choice xmlns:v="urn:schemas-microsoft-com:vml" Requires="v">
                <p:oleObj spid="_x0000_s77892" name="Equation" r:id="rId19" imgW="1206360" imgH="431640" progId="Equation.DSMT4">
                  <p:embed/>
                </p:oleObj>
              </mc:Choice>
              <mc:Fallback>
                <p:oleObj name="Equation" r:id="rId19" imgW="1206360" imgH="431640" progId="Equation.DSMT4">
                  <p:embed/>
                  <p:pic>
                    <p:nvPicPr>
                      <p:cNvPr id="32" name="Object 31">
                        <a:extLst>
                          <a:ext uri="{FF2B5EF4-FFF2-40B4-BE49-F238E27FC236}">
                            <a16:creationId xmlns:a16="http://schemas.microsoft.com/office/drawing/2014/main" id="{950D312E-610C-4613-AEAC-C75D526ECCB8}"/>
                          </a:ext>
                        </a:extLst>
                      </p:cNvPr>
                      <p:cNvPicPr/>
                      <p:nvPr/>
                    </p:nvPicPr>
                    <p:blipFill>
                      <a:blip r:embed="rId20"/>
                      <a:stretch>
                        <a:fillRect/>
                      </a:stretch>
                    </p:blipFill>
                    <p:spPr>
                      <a:xfrm>
                        <a:off x="5133837" y="5191814"/>
                        <a:ext cx="1785938" cy="641350"/>
                      </a:xfrm>
                      <a:prstGeom prst="rect">
                        <a:avLst/>
                      </a:prstGeom>
                    </p:spPr>
                  </p:pic>
                </p:oleObj>
              </mc:Fallback>
            </mc:AlternateContent>
          </a:graphicData>
        </a:graphic>
      </p:graphicFrame>
      <p:graphicFrame>
        <p:nvGraphicFramePr>
          <p:cNvPr id="40" name="Object 39">
            <a:extLst>
              <a:ext uri="{FF2B5EF4-FFF2-40B4-BE49-F238E27FC236}">
                <a16:creationId xmlns:a16="http://schemas.microsoft.com/office/drawing/2014/main" id="{117ECA67-7486-4742-93A1-5D6E9E487492}"/>
              </a:ext>
            </a:extLst>
          </p:cNvPr>
          <p:cNvGraphicFramePr>
            <a:graphicFrameLocks noChangeAspect="1"/>
          </p:cNvGraphicFramePr>
          <p:nvPr>
            <p:extLst>
              <p:ext uri="{D42A27DB-BD31-4B8C-83A1-F6EECF244321}">
                <p14:modId xmlns:p14="http://schemas.microsoft.com/office/powerpoint/2010/main" val="3119032815"/>
              </p:ext>
            </p:extLst>
          </p:nvPr>
        </p:nvGraphicFramePr>
        <p:xfrm>
          <a:off x="5133837" y="5897673"/>
          <a:ext cx="676275" cy="301625"/>
        </p:xfrm>
        <a:graphic>
          <a:graphicData uri="http://schemas.openxmlformats.org/presentationml/2006/ole">
            <mc:AlternateContent xmlns:mc="http://schemas.openxmlformats.org/markup-compatibility/2006">
              <mc:Choice xmlns:v="urn:schemas-microsoft-com:vml" Requires="v">
                <p:oleObj spid="_x0000_s77893" name="Equation" r:id="rId21" imgW="457200" imgH="203040" progId="Equation.DSMT4">
                  <p:embed/>
                </p:oleObj>
              </mc:Choice>
              <mc:Fallback>
                <p:oleObj name="Equation" r:id="rId21" imgW="457200" imgH="203040" progId="Equation.DSMT4">
                  <p:embed/>
                  <p:pic>
                    <p:nvPicPr>
                      <p:cNvPr id="39" name="Object 38">
                        <a:extLst>
                          <a:ext uri="{FF2B5EF4-FFF2-40B4-BE49-F238E27FC236}">
                            <a16:creationId xmlns:a16="http://schemas.microsoft.com/office/drawing/2014/main" id="{E4ECFB2A-F003-4BAE-AAD2-177FEFB4D9A6}"/>
                          </a:ext>
                        </a:extLst>
                      </p:cNvPr>
                      <p:cNvPicPr/>
                      <p:nvPr/>
                    </p:nvPicPr>
                    <p:blipFill>
                      <a:blip r:embed="rId22"/>
                      <a:stretch>
                        <a:fillRect/>
                      </a:stretch>
                    </p:blipFill>
                    <p:spPr>
                      <a:xfrm>
                        <a:off x="5133837" y="5897673"/>
                        <a:ext cx="676275" cy="301625"/>
                      </a:xfrm>
                      <a:prstGeom prst="rect">
                        <a:avLst/>
                      </a:prstGeom>
                    </p:spPr>
                  </p:pic>
                </p:oleObj>
              </mc:Fallback>
            </mc:AlternateContent>
          </a:graphicData>
        </a:graphic>
      </p:graphicFrame>
      <p:cxnSp>
        <p:nvCxnSpPr>
          <p:cNvPr id="42" name="Straight Connector 41">
            <a:extLst>
              <a:ext uri="{FF2B5EF4-FFF2-40B4-BE49-F238E27FC236}">
                <a16:creationId xmlns:a16="http://schemas.microsoft.com/office/drawing/2014/main" id="{FD0F2199-3318-4B74-BD0A-9A7C1BDB82DD}"/>
              </a:ext>
            </a:extLst>
          </p:cNvPr>
          <p:cNvCxnSpPr>
            <a:cxnSpLocks/>
          </p:cNvCxnSpPr>
          <p:nvPr/>
        </p:nvCxnSpPr>
        <p:spPr>
          <a:xfrm flipH="1" flipV="1">
            <a:off x="1715161" y="2363397"/>
            <a:ext cx="1750152" cy="3755873"/>
          </a:xfrm>
          <a:prstGeom prst="line">
            <a:avLst/>
          </a:prstGeom>
        </p:spPr>
        <p:style>
          <a:lnRef idx="1">
            <a:schemeClr val="accent1"/>
          </a:lnRef>
          <a:fillRef idx="0">
            <a:schemeClr val="accent1"/>
          </a:fillRef>
          <a:effectRef idx="0">
            <a:schemeClr val="accent1"/>
          </a:effectRef>
          <a:fontRef idx="minor">
            <a:schemeClr val="tx1"/>
          </a:fontRef>
        </p:style>
      </p:cxnSp>
      <p:sp>
        <p:nvSpPr>
          <p:cNvPr id="43" name="Arc 42">
            <a:extLst>
              <a:ext uri="{FF2B5EF4-FFF2-40B4-BE49-F238E27FC236}">
                <a16:creationId xmlns:a16="http://schemas.microsoft.com/office/drawing/2014/main" id="{B86123BD-F491-4B20-A280-D15EFB151767}"/>
              </a:ext>
            </a:extLst>
          </p:cNvPr>
          <p:cNvSpPr/>
          <p:nvPr/>
        </p:nvSpPr>
        <p:spPr>
          <a:xfrm rot="18846091">
            <a:off x="2432944" y="4398770"/>
            <a:ext cx="1224795" cy="82180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45" name="Object 44">
            <a:extLst>
              <a:ext uri="{FF2B5EF4-FFF2-40B4-BE49-F238E27FC236}">
                <a16:creationId xmlns:a16="http://schemas.microsoft.com/office/drawing/2014/main" id="{98FAB7FE-1181-4C5F-8AF6-EFD81595421F}"/>
              </a:ext>
            </a:extLst>
          </p:cNvPr>
          <p:cNvGraphicFramePr>
            <a:graphicFrameLocks noChangeAspect="1"/>
          </p:cNvGraphicFramePr>
          <p:nvPr>
            <p:extLst>
              <p:ext uri="{D42A27DB-BD31-4B8C-83A1-F6EECF244321}">
                <p14:modId xmlns:p14="http://schemas.microsoft.com/office/powerpoint/2010/main" val="2202308130"/>
              </p:ext>
            </p:extLst>
          </p:nvPr>
        </p:nvGraphicFramePr>
        <p:xfrm>
          <a:off x="2798159" y="3909883"/>
          <a:ext cx="506412" cy="301625"/>
        </p:xfrm>
        <a:graphic>
          <a:graphicData uri="http://schemas.openxmlformats.org/presentationml/2006/ole">
            <mc:AlternateContent xmlns:mc="http://schemas.openxmlformats.org/markup-compatibility/2006">
              <mc:Choice xmlns:v="urn:schemas-microsoft-com:vml" Requires="v">
                <p:oleObj spid="_x0000_s77894" name="Equation" r:id="rId23" imgW="342720" imgH="203040" progId="Equation.DSMT4">
                  <p:embed/>
                </p:oleObj>
              </mc:Choice>
              <mc:Fallback>
                <p:oleObj name="Equation" r:id="rId23" imgW="342720" imgH="203040" progId="Equation.DSMT4">
                  <p:embed/>
                  <p:pic>
                    <p:nvPicPr>
                      <p:cNvPr id="40" name="Object 39">
                        <a:extLst>
                          <a:ext uri="{FF2B5EF4-FFF2-40B4-BE49-F238E27FC236}">
                            <a16:creationId xmlns:a16="http://schemas.microsoft.com/office/drawing/2014/main" id="{117ECA67-7486-4742-93A1-5D6E9E487492}"/>
                          </a:ext>
                        </a:extLst>
                      </p:cNvPr>
                      <p:cNvPicPr/>
                      <p:nvPr/>
                    </p:nvPicPr>
                    <p:blipFill>
                      <a:blip r:embed="rId24"/>
                      <a:stretch>
                        <a:fillRect/>
                      </a:stretch>
                    </p:blipFill>
                    <p:spPr>
                      <a:xfrm>
                        <a:off x="2798159" y="3909883"/>
                        <a:ext cx="506412" cy="301625"/>
                      </a:xfrm>
                      <a:prstGeom prst="rect">
                        <a:avLst/>
                      </a:prstGeom>
                    </p:spPr>
                  </p:pic>
                </p:oleObj>
              </mc:Fallback>
            </mc:AlternateContent>
          </a:graphicData>
        </a:graphic>
      </p:graphicFrame>
      <p:sp>
        <p:nvSpPr>
          <p:cNvPr id="49" name="TextBox 48">
            <a:extLst>
              <a:ext uri="{FF2B5EF4-FFF2-40B4-BE49-F238E27FC236}">
                <a16:creationId xmlns:a16="http://schemas.microsoft.com/office/drawing/2014/main" id="{1761FD31-781D-44A1-83B9-40F2F62EB1F9}"/>
              </a:ext>
            </a:extLst>
          </p:cNvPr>
          <p:cNvSpPr txBox="1"/>
          <p:nvPr/>
        </p:nvSpPr>
        <p:spPr>
          <a:xfrm>
            <a:off x="351998" y="3919120"/>
            <a:ext cx="1279196" cy="584775"/>
          </a:xfrm>
          <a:prstGeom prst="rect">
            <a:avLst/>
          </a:prstGeom>
          <a:noFill/>
        </p:spPr>
        <p:txBody>
          <a:bodyPr wrap="none" rtlCol="0">
            <a:spAutoFit/>
          </a:bodyPr>
          <a:lstStyle/>
          <a:p>
            <a:r>
              <a:rPr lang="en-US" sz="1600" dirty="0"/>
              <a:t>Then we can </a:t>
            </a:r>
          </a:p>
          <a:p>
            <a:r>
              <a:rPr lang="en-US" sz="1600" dirty="0"/>
              <a:t>get x via:</a:t>
            </a:r>
            <a:endParaRPr lang="en-US" dirty="0"/>
          </a:p>
        </p:txBody>
      </p:sp>
      <p:graphicFrame>
        <p:nvGraphicFramePr>
          <p:cNvPr id="50" name="Object 49">
            <a:extLst>
              <a:ext uri="{FF2B5EF4-FFF2-40B4-BE49-F238E27FC236}">
                <a16:creationId xmlns:a16="http://schemas.microsoft.com/office/drawing/2014/main" id="{6DF2855D-F8C4-4452-AFBB-254656345680}"/>
              </a:ext>
            </a:extLst>
          </p:cNvPr>
          <p:cNvGraphicFramePr>
            <a:graphicFrameLocks noChangeAspect="1"/>
          </p:cNvGraphicFramePr>
          <p:nvPr>
            <p:extLst>
              <p:ext uri="{D42A27DB-BD31-4B8C-83A1-F6EECF244321}">
                <p14:modId xmlns:p14="http://schemas.microsoft.com/office/powerpoint/2010/main" val="3856240559"/>
              </p:ext>
            </p:extLst>
          </p:nvPr>
        </p:nvGraphicFramePr>
        <p:xfrm>
          <a:off x="432797" y="4584652"/>
          <a:ext cx="1493750" cy="526207"/>
        </p:xfrm>
        <a:graphic>
          <a:graphicData uri="http://schemas.openxmlformats.org/presentationml/2006/ole">
            <mc:AlternateContent xmlns:mc="http://schemas.openxmlformats.org/markup-compatibility/2006">
              <mc:Choice xmlns:v="urn:schemas-microsoft-com:vml" Requires="v">
                <p:oleObj spid="_x0000_s77895" name="Equation" r:id="rId25" imgW="1117440" imgH="393480" progId="Equation.DSMT4">
                  <p:embed/>
                </p:oleObj>
              </mc:Choice>
              <mc:Fallback>
                <p:oleObj name="Equation" r:id="rId25" imgW="1117440" imgH="393480" progId="Equation.DSMT4">
                  <p:embed/>
                  <p:pic>
                    <p:nvPicPr>
                      <p:cNvPr id="0" name=""/>
                      <p:cNvPicPr/>
                      <p:nvPr/>
                    </p:nvPicPr>
                    <p:blipFill>
                      <a:blip r:embed="rId26"/>
                      <a:stretch>
                        <a:fillRect/>
                      </a:stretch>
                    </p:blipFill>
                    <p:spPr>
                      <a:xfrm>
                        <a:off x="432797" y="4584652"/>
                        <a:ext cx="1493750" cy="526207"/>
                      </a:xfrm>
                      <a:prstGeom prst="rect">
                        <a:avLst/>
                      </a:prstGeom>
                    </p:spPr>
                  </p:pic>
                </p:oleObj>
              </mc:Fallback>
            </mc:AlternateContent>
          </a:graphicData>
        </a:graphic>
      </p:graphicFrame>
      <p:graphicFrame>
        <p:nvGraphicFramePr>
          <p:cNvPr id="51" name="Object 50">
            <a:extLst>
              <a:ext uri="{FF2B5EF4-FFF2-40B4-BE49-F238E27FC236}">
                <a16:creationId xmlns:a16="http://schemas.microsoft.com/office/drawing/2014/main" id="{03A9FF50-73D2-4C43-AC75-FFCF6C085431}"/>
              </a:ext>
            </a:extLst>
          </p:cNvPr>
          <p:cNvGraphicFramePr>
            <a:graphicFrameLocks noChangeAspect="1"/>
          </p:cNvGraphicFramePr>
          <p:nvPr>
            <p:extLst>
              <p:ext uri="{D42A27DB-BD31-4B8C-83A1-F6EECF244321}">
                <p14:modId xmlns:p14="http://schemas.microsoft.com/office/powerpoint/2010/main" val="4112211909"/>
              </p:ext>
            </p:extLst>
          </p:nvPr>
        </p:nvGraphicFramePr>
        <p:xfrm>
          <a:off x="454004" y="5288247"/>
          <a:ext cx="1716088" cy="609600"/>
        </p:xfrm>
        <a:graphic>
          <a:graphicData uri="http://schemas.openxmlformats.org/presentationml/2006/ole">
            <mc:AlternateContent xmlns:mc="http://schemas.openxmlformats.org/markup-compatibility/2006">
              <mc:Choice xmlns:v="urn:schemas-microsoft-com:vml" Requires="v">
                <p:oleObj spid="_x0000_s77896" name="Equation" r:id="rId27" imgW="1282680" imgH="457200" progId="Equation.DSMT4">
                  <p:embed/>
                </p:oleObj>
              </mc:Choice>
              <mc:Fallback>
                <p:oleObj name="Equation" r:id="rId27" imgW="1282680" imgH="457200" progId="Equation.DSMT4">
                  <p:embed/>
                  <p:pic>
                    <p:nvPicPr>
                      <p:cNvPr id="50" name="Object 49">
                        <a:extLst>
                          <a:ext uri="{FF2B5EF4-FFF2-40B4-BE49-F238E27FC236}">
                            <a16:creationId xmlns:a16="http://schemas.microsoft.com/office/drawing/2014/main" id="{6DF2855D-F8C4-4452-AFBB-254656345680}"/>
                          </a:ext>
                        </a:extLst>
                      </p:cNvPr>
                      <p:cNvPicPr/>
                      <p:nvPr/>
                    </p:nvPicPr>
                    <p:blipFill>
                      <a:blip r:embed="rId28"/>
                      <a:stretch>
                        <a:fillRect/>
                      </a:stretch>
                    </p:blipFill>
                    <p:spPr>
                      <a:xfrm>
                        <a:off x="454004" y="5288247"/>
                        <a:ext cx="1716088" cy="609600"/>
                      </a:xfrm>
                      <a:prstGeom prst="rect">
                        <a:avLst/>
                      </a:prstGeom>
                    </p:spPr>
                  </p:pic>
                </p:oleObj>
              </mc:Fallback>
            </mc:AlternateContent>
          </a:graphicData>
        </a:graphic>
      </p:graphicFrame>
    </p:spTree>
    <p:extLst>
      <p:ext uri="{BB962C8B-B14F-4D97-AF65-F5344CB8AC3E}">
        <p14:creationId xmlns:p14="http://schemas.microsoft.com/office/powerpoint/2010/main" val="2099230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5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P spid="43" grpId="0" animBg="1"/>
      <p:bldP spid="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88015-E69D-4891-A92E-9FA1A65524A6}"/>
              </a:ext>
            </a:extLst>
          </p:cNvPr>
          <p:cNvSpPr txBox="1">
            <a:spLocks/>
          </p:cNvSpPr>
          <p:nvPr/>
        </p:nvSpPr>
        <p:spPr>
          <a:xfrm>
            <a:off x="3218889" y="184664"/>
            <a:ext cx="5202300"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D.4 Multisource Interference</a:t>
            </a:r>
          </a:p>
        </p:txBody>
      </p:sp>
      <p:pic>
        <p:nvPicPr>
          <p:cNvPr id="3" name="Picture 2">
            <a:extLst>
              <a:ext uri="{FF2B5EF4-FFF2-40B4-BE49-F238E27FC236}">
                <a16:creationId xmlns:a16="http://schemas.microsoft.com/office/drawing/2014/main" id="{D53C350E-B9A2-4AEE-A2EE-AAC7E1ED2B3B}"/>
              </a:ext>
            </a:extLst>
          </p:cNvPr>
          <p:cNvPicPr>
            <a:picLocks noChangeAspect="1"/>
          </p:cNvPicPr>
          <p:nvPr/>
        </p:nvPicPr>
        <p:blipFill>
          <a:blip r:embed="rId3"/>
          <a:stretch>
            <a:fillRect/>
          </a:stretch>
        </p:blipFill>
        <p:spPr>
          <a:xfrm>
            <a:off x="2579407" y="4460732"/>
            <a:ext cx="1754048" cy="1626404"/>
          </a:xfrm>
          <a:prstGeom prst="rect">
            <a:avLst/>
          </a:prstGeom>
        </p:spPr>
      </p:pic>
      <p:cxnSp>
        <p:nvCxnSpPr>
          <p:cNvPr id="4" name="Straight Connector 3">
            <a:extLst>
              <a:ext uri="{FF2B5EF4-FFF2-40B4-BE49-F238E27FC236}">
                <a16:creationId xmlns:a16="http://schemas.microsoft.com/office/drawing/2014/main" id="{D65899CA-18AA-4609-9D88-13192B70DDE4}"/>
              </a:ext>
            </a:extLst>
          </p:cNvPr>
          <p:cNvCxnSpPr/>
          <p:nvPr/>
        </p:nvCxnSpPr>
        <p:spPr>
          <a:xfrm>
            <a:off x="313760" y="2010229"/>
            <a:ext cx="11012557" cy="0"/>
          </a:xfrm>
          <a:prstGeom prst="line">
            <a:avLst/>
          </a:prstGeom>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07CE8B46-C438-48B5-B797-D21727C0AE0D}"/>
              </a:ext>
            </a:extLst>
          </p:cNvPr>
          <p:cNvPicPr>
            <a:picLocks noChangeAspect="1"/>
          </p:cNvPicPr>
          <p:nvPr/>
        </p:nvPicPr>
        <p:blipFill>
          <a:blip r:embed="rId4"/>
          <a:stretch>
            <a:fillRect/>
          </a:stretch>
        </p:blipFill>
        <p:spPr>
          <a:xfrm>
            <a:off x="725971" y="1341921"/>
            <a:ext cx="1937716" cy="667268"/>
          </a:xfrm>
          <a:prstGeom prst="rect">
            <a:avLst/>
          </a:prstGeom>
        </p:spPr>
      </p:pic>
      <p:cxnSp>
        <p:nvCxnSpPr>
          <p:cNvPr id="6" name="Straight Connector 5">
            <a:extLst>
              <a:ext uri="{FF2B5EF4-FFF2-40B4-BE49-F238E27FC236}">
                <a16:creationId xmlns:a16="http://schemas.microsoft.com/office/drawing/2014/main" id="{E6019436-1AFF-4C67-9F08-1776BED2F1EC}"/>
              </a:ext>
            </a:extLst>
          </p:cNvPr>
          <p:cNvCxnSpPr>
            <a:cxnSpLocks/>
          </p:cNvCxnSpPr>
          <p:nvPr/>
        </p:nvCxnSpPr>
        <p:spPr>
          <a:xfrm>
            <a:off x="3179467" y="6221784"/>
            <a:ext cx="571691" cy="12310"/>
          </a:xfrm>
          <a:prstGeom prst="line">
            <a:avLst/>
          </a:prstGeom>
          <a:ln w="19050"/>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0F4CF41C-510E-47A4-AFD8-29E3800345FC}"/>
              </a:ext>
            </a:extLst>
          </p:cNvPr>
          <p:cNvCxnSpPr>
            <a:cxnSpLocks/>
          </p:cNvCxnSpPr>
          <p:nvPr/>
        </p:nvCxnSpPr>
        <p:spPr>
          <a:xfrm>
            <a:off x="3179467" y="6165508"/>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D5E09396-3EAC-40FE-A27A-92E93BF25A62}"/>
              </a:ext>
            </a:extLst>
          </p:cNvPr>
          <p:cNvCxnSpPr>
            <a:cxnSpLocks/>
          </p:cNvCxnSpPr>
          <p:nvPr/>
        </p:nvCxnSpPr>
        <p:spPr>
          <a:xfrm>
            <a:off x="3751158" y="6160341"/>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CDAD5563-A32D-4231-947D-5EA5B7A67270}"/>
              </a:ext>
            </a:extLst>
          </p:cNvPr>
          <p:cNvCxnSpPr>
            <a:cxnSpLocks/>
          </p:cNvCxnSpPr>
          <p:nvPr/>
        </p:nvCxnSpPr>
        <p:spPr>
          <a:xfrm rot="16200000">
            <a:off x="3470891" y="5844489"/>
            <a:ext cx="0" cy="137173"/>
          </a:xfrm>
          <a:prstGeom prst="line">
            <a:avLst/>
          </a:prstGeom>
          <a:ln/>
        </p:spPr>
        <p:style>
          <a:lnRef idx="3">
            <a:schemeClr val="dk1"/>
          </a:lnRef>
          <a:fillRef idx="0">
            <a:schemeClr val="dk1"/>
          </a:fillRef>
          <a:effectRef idx="2">
            <a:schemeClr val="dk1"/>
          </a:effectRef>
          <a:fontRef idx="minor">
            <a:schemeClr val="tx1"/>
          </a:fontRef>
        </p:style>
      </p:cxnSp>
      <p:cxnSp>
        <p:nvCxnSpPr>
          <p:cNvPr id="10" name="Straight Connector 9">
            <a:extLst>
              <a:ext uri="{FF2B5EF4-FFF2-40B4-BE49-F238E27FC236}">
                <a16:creationId xmlns:a16="http://schemas.microsoft.com/office/drawing/2014/main" id="{8714F346-452E-43F1-B687-A0AAF8EE6893}"/>
              </a:ext>
            </a:extLst>
          </p:cNvPr>
          <p:cNvCxnSpPr>
            <a:cxnSpLocks/>
          </p:cNvCxnSpPr>
          <p:nvPr/>
        </p:nvCxnSpPr>
        <p:spPr>
          <a:xfrm>
            <a:off x="3467253" y="2059726"/>
            <a:ext cx="0" cy="3834546"/>
          </a:xfrm>
          <a:prstGeom prst="line">
            <a:avLst/>
          </a:prstGeom>
          <a:ln w="25400"/>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452A4BB7-DA19-4E28-93B2-EF10D069BEA4}"/>
              </a:ext>
            </a:extLst>
          </p:cNvPr>
          <p:cNvCxnSpPr>
            <a:cxnSpLocks/>
          </p:cNvCxnSpPr>
          <p:nvPr/>
        </p:nvCxnSpPr>
        <p:spPr>
          <a:xfrm>
            <a:off x="3402095" y="2071242"/>
            <a:ext cx="127444" cy="5203"/>
          </a:xfrm>
          <a:prstGeom prst="line">
            <a:avLst/>
          </a:prstGeom>
          <a:ln w="25400"/>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F9DEFA46-E00F-4FE4-9EF8-58AFBFB7DF63}"/>
              </a:ext>
            </a:extLst>
          </p:cNvPr>
          <p:cNvCxnSpPr>
            <a:cxnSpLocks/>
          </p:cNvCxnSpPr>
          <p:nvPr/>
        </p:nvCxnSpPr>
        <p:spPr>
          <a:xfrm>
            <a:off x="1741606" y="2162369"/>
            <a:ext cx="1635181"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748BD057-CA0B-486F-A7BB-23DF95757E83}"/>
              </a:ext>
            </a:extLst>
          </p:cNvPr>
          <p:cNvCxnSpPr>
            <a:cxnSpLocks/>
          </p:cNvCxnSpPr>
          <p:nvPr/>
        </p:nvCxnSpPr>
        <p:spPr>
          <a:xfrm>
            <a:off x="1741606" y="2093783"/>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C5243F3E-ED45-442A-B150-E19C4B83ABA6}"/>
              </a:ext>
            </a:extLst>
          </p:cNvPr>
          <p:cNvCxnSpPr>
            <a:cxnSpLocks/>
          </p:cNvCxnSpPr>
          <p:nvPr/>
        </p:nvCxnSpPr>
        <p:spPr>
          <a:xfrm>
            <a:off x="3376787" y="2088616"/>
            <a:ext cx="0" cy="137173"/>
          </a:xfrm>
          <a:prstGeom prst="line">
            <a:avLst/>
          </a:prstGeom>
          <a:ln w="19050"/>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4069EE7A-00A4-4E99-B002-F08AD3DFEC1C}"/>
              </a:ext>
            </a:extLst>
          </p:cNvPr>
          <p:cNvSpPr txBox="1"/>
          <p:nvPr/>
        </p:nvSpPr>
        <p:spPr>
          <a:xfrm>
            <a:off x="3131081" y="6221784"/>
            <a:ext cx="720069" cy="369332"/>
          </a:xfrm>
          <a:prstGeom prst="rect">
            <a:avLst/>
          </a:prstGeom>
          <a:noFill/>
        </p:spPr>
        <p:txBody>
          <a:bodyPr wrap="none" rtlCol="0">
            <a:spAutoFit/>
          </a:bodyPr>
          <a:lstStyle/>
          <a:p>
            <a:r>
              <a:rPr lang="en-US" dirty="0"/>
              <a:t>300m</a:t>
            </a:r>
          </a:p>
        </p:txBody>
      </p:sp>
      <p:sp>
        <p:nvSpPr>
          <p:cNvPr id="16" name="TextBox 15">
            <a:extLst>
              <a:ext uri="{FF2B5EF4-FFF2-40B4-BE49-F238E27FC236}">
                <a16:creationId xmlns:a16="http://schemas.microsoft.com/office/drawing/2014/main" id="{B8C0DD83-8B6F-414B-B832-22721E5F1124}"/>
              </a:ext>
            </a:extLst>
          </p:cNvPr>
          <p:cNvSpPr txBox="1"/>
          <p:nvPr/>
        </p:nvSpPr>
        <p:spPr>
          <a:xfrm>
            <a:off x="3518011" y="3180563"/>
            <a:ext cx="837089" cy="369332"/>
          </a:xfrm>
          <a:prstGeom prst="rect">
            <a:avLst/>
          </a:prstGeom>
          <a:noFill/>
        </p:spPr>
        <p:txBody>
          <a:bodyPr wrap="none" rtlCol="0">
            <a:spAutoFit/>
          </a:bodyPr>
          <a:lstStyle/>
          <a:p>
            <a:r>
              <a:rPr lang="en-US" dirty="0"/>
              <a:t>1000m</a:t>
            </a:r>
          </a:p>
        </p:txBody>
      </p:sp>
      <p:sp>
        <p:nvSpPr>
          <p:cNvPr id="17" name="TextBox 16">
            <a:extLst>
              <a:ext uri="{FF2B5EF4-FFF2-40B4-BE49-F238E27FC236}">
                <a16:creationId xmlns:a16="http://schemas.microsoft.com/office/drawing/2014/main" id="{98814EE9-569D-4C43-837D-0CEC22255767}"/>
              </a:ext>
            </a:extLst>
          </p:cNvPr>
          <p:cNvSpPr txBox="1"/>
          <p:nvPr/>
        </p:nvSpPr>
        <p:spPr>
          <a:xfrm>
            <a:off x="2268279" y="2102740"/>
            <a:ext cx="612668" cy="369332"/>
          </a:xfrm>
          <a:prstGeom prst="rect">
            <a:avLst/>
          </a:prstGeom>
          <a:noFill/>
        </p:spPr>
        <p:txBody>
          <a:bodyPr wrap="none" rtlCol="0">
            <a:spAutoFit/>
          </a:bodyPr>
          <a:lstStyle/>
          <a:p>
            <a:r>
              <a:rPr lang="en-US" dirty="0"/>
              <a:t>x = ?</a:t>
            </a:r>
          </a:p>
        </p:txBody>
      </p:sp>
      <p:sp>
        <p:nvSpPr>
          <p:cNvPr id="36" name="Rectangle 35">
            <a:extLst>
              <a:ext uri="{FF2B5EF4-FFF2-40B4-BE49-F238E27FC236}">
                <a16:creationId xmlns:a16="http://schemas.microsoft.com/office/drawing/2014/main" id="{46B08B4B-C346-4109-A4C1-AB0D444ABA9D}"/>
              </a:ext>
            </a:extLst>
          </p:cNvPr>
          <p:cNvSpPr/>
          <p:nvPr/>
        </p:nvSpPr>
        <p:spPr>
          <a:xfrm>
            <a:off x="3215836" y="950059"/>
            <a:ext cx="6089523" cy="338554"/>
          </a:xfrm>
          <a:prstGeom prst="rect">
            <a:avLst/>
          </a:prstGeom>
        </p:spPr>
        <p:txBody>
          <a:bodyPr wrap="square">
            <a:spAutoFit/>
          </a:bodyPr>
          <a:lstStyle/>
          <a:p>
            <a:r>
              <a:rPr lang="en-US"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(b) How far would you travel before you reach the last dead spot?</a:t>
            </a:r>
            <a:endParaRPr lang="en-US" sz="1600" dirty="0"/>
          </a:p>
        </p:txBody>
      </p:sp>
      <p:sp>
        <p:nvSpPr>
          <p:cNvPr id="37" name="TextBox 36">
            <a:extLst>
              <a:ext uri="{FF2B5EF4-FFF2-40B4-BE49-F238E27FC236}">
                <a16:creationId xmlns:a16="http://schemas.microsoft.com/office/drawing/2014/main" id="{8E09D239-7F03-46EF-A04F-DCBC0CC6D1E7}"/>
              </a:ext>
            </a:extLst>
          </p:cNvPr>
          <p:cNvSpPr txBox="1"/>
          <p:nvPr/>
        </p:nvSpPr>
        <p:spPr>
          <a:xfrm>
            <a:off x="4676525" y="2166731"/>
            <a:ext cx="6812242" cy="369332"/>
          </a:xfrm>
          <a:prstGeom prst="rect">
            <a:avLst/>
          </a:prstGeom>
          <a:noFill/>
        </p:spPr>
        <p:txBody>
          <a:bodyPr wrap="square" rtlCol="0">
            <a:spAutoFit/>
          </a:bodyPr>
          <a:lstStyle/>
          <a:p>
            <a:r>
              <a:rPr lang="en-US" sz="1600" dirty="0"/>
              <a:t>To see where the last dead spot is, we need to see what the largest m would be.</a:t>
            </a:r>
            <a:r>
              <a:rPr lang="en-US" dirty="0"/>
              <a:t>  </a:t>
            </a:r>
          </a:p>
        </p:txBody>
      </p:sp>
      <p:graphicFrame>
        <p:nvGraphicFramePr>
          <p:cNvPr id="38" name="Object 37">
            <a:extLst>
              <a:ext uri="{FF2B5EF4-FFF2-40B4-BE49-F238E27FC236}">
                <a16:creationId xmlns:a16="http://schemas.microsoft.com/office/drawing/2014/main" id="{9FE78508-3896-4862-9C7F-1F6847A2F3C3}"/>
              </a:ext>
            </a:extLst>
          </p:cNvPr>
          <p:cNvGraphicFramePr>
            <a:graphicFrameLocks noChangeAspect="1"/>
          </p:cNvGraphicFramePr>
          <p:nvPr>
            <p:extLst>
              <p:ext uri="{D42A27DB-BD31-4B8C-83A1-F6EECF244321}">
                <p14:modId xmlns:p14="http://schemas.microsoft.com/office/powerpoint/2010/main" val="2251243131"/>
              </p:ext>
            </p:extLst>
          </p:nvPr>
        </p:nvGraphicFramePr>
        <p:xfrm>
          <a:off x="4774482" y="2620266"/>
          <a:ext cx="1654175" cy="339725"/>
        </p:xfrm>
        <a:graphic>
          <a:graphicData uri="http://schemas.openxmlformats.org/presentationml/2006/ole">
            <mc:AlternateContent xmlns:mc="http://schemas.openxmlformats.org/markup-compatibility/2006">
              <mc:Choice xmlns:v="urn:schemas-microsoft-com:vml" Requires="v">
                <p:oleObj spid="_x0000_s78874" name="Equation" r:id="rId5" imgW="1117440" imgH="228600" progId="Equation.DSMT4">
                  <p:embed/>
                </p:oleObj>
              </mc:Choice>
              <mc:Fallback>
                <p:oleObj name="Equation" r:id="rId5" imgW="1117440" imgH="228600" progId="Equation.DSMT4">
                  <p:embed/>
                  <p:pic>
                    <p:nvPicPr>
                      <p:cNvPr id="28" name="Object 27">
                        <a:extLst>
                          <a:ext uri="{FF2B5EF4-FFF2-40B4-BE49-F238E27FC236}">
                            <a16:creationId xmlns:a16="http://schemas.microsoft.com/office/drawing/2014/main" id="{37EC8509-949B-4C8B-8494-C2FC621A25B1}"/>
                          </a:ext>
                        </a:extLst>
                      </p:cNvPr>
                      <p:cNvPicPr/>
                      <p:nvPr/>
                    </p:nvPicPr>
                    <p:blipFill>
                      <a:blip r:embed="rId6"/>
                      <a:stretch>
                        <a:fillRect/>
                      </a:stretch>
                    </p:blipFill>
                    <p:spPr>
                      <a:xfrm>
                        <a:off x="4774482" y="2620266"/>
                        <a:ext cx="1654175" cy="339725"/>
                      </a:xfrm>
                      <a:prstGeom prst="rect">
                        <a:avLst/>
                      </a:prstGeom>
                    </p:spPr>
                  </p:pic>
                </p:oleObj>
              </mc:Fallback>
            </mc:AlternateContent>
          </a:graphicData>
        </a:graphic>
      </p:graphicFrame>
      <p:graphicFrame>
        <p:nvGraphicFramePr>
          <p:cNvPr id="39" name="Object 38">
            <a:extLst>
              <a:ext uri="{FF2B5EF4-FFF2-40B4-BE49-F238E27FC236}">
                <a16:creationId xmlns:a16="http://schemas.microsoft.com/office/drawing/2014/main" id="{BE010C81-00A9-4A26-9951-5243638A8F18}"/>
              </a:ext>
            </a:extLst>
          </p:cNvPr>
          <p:cNvGraphicFramePr>
            <a:graphicFrameLocks noChangeAspect="1"/>
          </p:cNvGraphicFramePr>
          <p:nvPr>
            <p:extLst>
              <p:ext uri="{D42A27DB-BD31-4B8C-83A1-F6EECF244321}">
                <p14:modId xmlns:p14="http://schemas.microsoft.com/office/powerpoint/2010/main" val="2329815938"/>
              </p:ext>
            </p:extLst>
          </p:nvPr>
        </p:nvGraphicFramePr>
        <p:xfrm>
          <a:off x="4810994" y="3142178"/>
          <a:ext cx="1581150" cy="358775"/>
        </p:xfrm>
        <a:graphic>
          <a:graphicData uri="http://schemas.openxmlformats.org/presentationml/2006/ole">
            <mc:AlternateContent xmlns:mc="http://schemas.openxmlformats.org/markup-compatibility/2006">
              <mc:Choice xmlns:v="urn:schemas-microsoft-com:vml" Requires="v">
                <p:oleObj spid="_x0000_s78875" name="Equation" r:id="rId7" imgW="1066680" imgH="241200" progId="Equation.DSMT4">
                  <p:embed/>
                </p:oleObj>
              </mc:Choice>
              <mc:Fallback>
                <p:oleObj name="Equation" r:id="rId7" imgW="1066680" imgH="241200" progId="Equation.DSMT4">
                  <p:embed/>
                  <p:pic>
                    <p:nvPicPr>
                      <p:cNvPr id="38" name="Object 37">
                        <a:extLst>
                          <a:ext uri="{FF2B5EF4-FFF2-40B4-BE49-F238E27FC236}">
                            <a16:creationId xmlns:a16="http://schemas.microsoft.com/office/drawing/2014/main" id="{9FE78508-3896-4862-9C7F-1F6847A2F3C3}"/>
                          </a:ext>
                        </a:extLst>
                      </p:cNvPr>
                      <p:cNvPicPr/>
                      <p:nvPr/>
                    </p:nvPicPr>
                    <p:blipFill>
                      <a:blip r:embed="rId8"/>
                      <a:stretch>
                        <a:fillRect/>
                      </a:stretch>
                    </p:blipFill>
                    <p:spPr>
                      <a:xfrm>
                        <a:off x="4810994" y="3142178"/>
                        <a:ext cx="1581150" cy="358775"/>
                      </a:xfrm>
                      <a:prstGeom prst="rect">
                        <a:avLst/>
                      </a:prstGeom>
                    </p:spPr>
                  </p:pic>
                </p:oleObj>
              </mc:Fallback>
            </mc:AlternateContent>
          </a:graphicData>
        </a:graphic>
      </p:graphicFrame>
      <p:graphicFrame>
        <p:nvGraphicFramePr>
          <p:cNvPr id="40" name="Object 39">
            <a:extLst>
              <a:ext uri="{FF2B5EF4-FFF2-40B4-BE49-F238E27FC236}">
                <a16:creationId xmlns:a16="http://schemas.microsoft.com/office/drawing/2014/main" id="{0DF4B9FC-A06A-415B-A648-AA6656BE5501}"/>
              </a:ext>
            </a:extLst>
          </p:cNvPr>
          <p:cNvGraphicFramePr>
            <a:graphicFrameLocks noChangeAspect="1"/>
          </p:cNvGraphicFramePr>
          <p:nvPr>
            <p:extLst>
              <p:ext uri="{D42A27DB-BD31-4B8C-83A1-F6EECF244321}">
                <p14:modId xmlns:p14="http://schemas.microsoft.com/office/powerpoint/2010/main" val="1021655237"/>
              </p:ext>
            </p:extLst>
          </p:nvPr>
        </p:nvGraphicFramePr>
        <p:xfrm>
          <a:off x="4832613" y="3616989"/>
          <a:ext cx="1974850" cy="585787"/>
        </p:xfrm>
        <a:graphic>
          <a:graphicData uri="http://schemas.openxmlformats.org/presentationml/2006/ole">
            <mc:AlternateContent xmlns:mc="http://schemas.openxmlformats.org/markup-compatibility/2006">
              <mc:Choice xmlns:v="urn:schemas-microsoft-com:vml" Requires="v">
                <p:oleObj spid="_x0000_s78876" name="Equation" r:id="rId9" imgW="1333440" imgH="393480" progId="Equation.DSMT4">
                  <p:embed/>
                </p:oleObj>
              </mc:Choice>
              <mc:Fallback>
                <p:oleObj name="Equation" r:id="rId9" imgW="1333440" imgH="393480" progId="Equation.DSMT4">
                  <p:embed/>
                  <p:pic>
                    <p:nvPicPr>
                      <p:cNvPr id="38" name="Object 37">
                        <a:extLst>
                          <a:ext uri="{FF2B5EF4-FFF2-40B4-BE49-F238E27FC236}">
                            <a16:creationId xmlns:a16="http://schemas.microsoft.com/office/drawing/2014/main" id="{9FE78508-3896-4862-9C7F-1F6847A2F3C3}"/>
                          </a:ext>
                        </a:extLst>
                      </p:cNvPr>
                      <p:cNvPicPr/>
                      <p:nvPr/>
                    </p:nvPicPr>
                    <p:blipFill>
                      <a:blip r:embed="rId10"/>
                      <a:stretch>
                        <a:fillRect/>
                      </a:stretch>
                    </p:blipFill>
                    <p:spPr>
                      <a:xfrm>
                        <a:off x="4832613" y="3616989"/>
                        <a:ext cx="1974850" cy="585787"/>
                      </a:xfrm>
                      <a:prstGeom prst="rect">
                        <a:avLst/>
                      </a:prstGeom>
                    </p:spPr>
                  </p:pic>
                </p:oleObj>
              </mc:Fallback>
            </mc:AlternateContent>
          </a:graphicData>
        </a:graphic>
      </p:graphicFrame>
      <p:sp>
        <p:nvSpPr>
          <p:cNvPr id="41" name="TextBox 40">
            <a:extLst>
              <a:ext uri="{FF2B5EF4-FFF2-40B4-BE49-F238E27FC236}">
                <a16:creationId xmlns:a16="http://schemas.microsoft.com/office/drawing/2014/main" id="{4FBC6AA4-249B-424C-A849-ABDA12094E63}"/>
              </a:ext>
            </a:extLst>
          </p:cNvPr>
          <p:cNvSpPr txBox="1"/>
          <p:nvPr/>
        </p:nvSpPr>
        <p:spPr>
          <a:xfrm>
            <a:off x="4774482" y="4338813"/>
            <a:ext cx="7147915" cy="338554"/>
          </a:xfrm>
          <a:prstGeom prst="rect">
            <a:avLst/>
          </a:prstGeom>
          <a:noFill/>
        </p:spPr>
        <p:txBody>
          <a:bodyPr wrap="square" rtlCol="0">
            <a:spAutoFit/>
          </a:bodyPr>
          <a:lstStyle/>
          <a:p>
            <a:r>
              <a:rPr lang="en-US" sz="1600" dirty="0"/>
              <a:t>So last dead spot would correspond to m</a:t>
            </a:r>
            <a:r>
              <a:rPr lang="en-US" sz="1600" baseline="-25000" dirty="0"/>
              <a:t>1/2</a:t>
            </a:r>
            <a:r>
              <a:rPr lang="en-US" sz="1600" dirty="0"/>
              <a:t> = 91.5, and the corresponding </a:t>
            </a:r>
            <a:r>
              <a:rPr lang="el-GR" sz="1600" dirty="0"/>
              <a:t>ϴ</a:t>
            </a:r>
            <a:r>
              <a:rPr lang="en-US" sz="1600" dirty="0"/>
              <a:t> will be: </a:t>
            </a:r>
          </a:p>
        </p:txBody>
      </p:sp>
      <p:graphicFrame>
        <p:nvGraphicFramePr>
          <p:cNvPr id="42" name="Object 41">
            <a:extLst>
              <a:ext uri="{FF2B5EF4-FFF2-40B4-BE49-F238E27FC236}">
                <a16:creationId xmlns:a16="http://schemas.microsoft.com/office/drawing/2014/main" id="{1B314EEF-F71E-4945-96BB-D98E994E6368}"/>
              </a:ext>
            </a:extLst>
          </p:cNvPr>
          <p:cNvGraphicFramePr>
            <a:graphicFrameLocks noChangeAspect="1"/>
          </p:cNvGraphicFramePr>
          <p:nvPr>
            <p:extLst>
              <p:ext uri="{D42A27DB-BD31-4B8C-83A1-F6EECF244321}">
                <p14:modId xmlns:p14="http://schemas.microsoft.com/office/powerpoint/2010/main" val="444379638"/>
              </p:ext>
            </p:extLst>
          </p:nvPr>
        </p:nvGraphicFramePr>
        <p:xfrm>
          <a:off x="4832613" y="4909439"/>
          <a:ext cx="2311400" cy="301625"/>
        </p:xfrm>
        <a:graphic>
          <a:graphicData uri="http://schemas.openxmlformats.org/presentationml/2006/ole">
            <mc:AlternateContent xmlns:mc="http://schemas.openxmlformats.org/markup-compatibility/2006">
              <mc:Choice xmlns:v="urn:schemas-microsoft-com:vml" Requires="v">
                <p:oleObj spid="_x0000_s78877" name="Equation" r:id="rId11" imgW="1562040" imgH="203040" progId="Equation.DSMT4">
                  <p:embed/>
                </p:oleObj>
              </mc:Choice>
              <mc:Fallback>
                <p:oleObj name="Equation" r:id="rId11" imgW="1562040" imgH="203040" progId="Equation.DSMT4">
                  <p:embed/>
                  <p:pic>
                    <p:nvPicPr>
                      <p:cNvPr id="38" name="Object 37">
                        <a:extLst>
                          <a:ext uri="{FF2B5EF4-FFF2-40B4-BE49-F238E27FC236}">
                            <a16:creationId xmlns:a16="http://schemas.microsoft.com/office/drawing/2014/main" id="{9FE78508-3896-4862-9C7F-1F6847A2F3C3}"/>
                          </a:ext>
                        </a:extLst>
                      </p:cNvPr>
                      <p:cNvPicPr/>
                      <p:nvPr/>
                    </p:nvPicPr>
                    <p:blipFill>
                      <a:blip r:embed="rId12"/>
                      <a:stretch>
                        <a:fillRect/>
                      </a:stretch>
                    </p:blipFill>
                    <p:spPr>
                      <a:xfrm>
                        <a:off x="4832613" y="4909439"/>
                        <a:ext cx="2311400" cy="301625"/>
                      </a:xfrm>
                      <a:prstGeom prst="rect">
                        <a:avLst/>
                      </a:prstGeom>
                    </p:spPr>
                  </p:pic>
                </p:oleObj>
              </mc:Fallback>
            </mc:AlternateContent>
          </a:graphicData>
        </a:graphic>
      </p:graphicFrame>
      <p:graphicFrame>
        <p:nvGraphicFramePr>
          <p:cNvPr id="43" name="Object 42">
            <a:extLst>
              <a:ext uri="{FF2B5EF4-FFF2-40B4-BE49-F238E27FC236}">
                <a16:creationId xmlns:a16="http://schemas.microsoft.com/office/drawing/2014/main" id="{23E8893E-BD48-4972-9788-CEFDBC8E9897}"/>
              </a:ext>
            </a:extLst>
          </p:cNvPr>
          <p:cNvGraphicFramePr>
            <a:graphicFrameLocks noChangeAspect="1"/>
          </p:cNvGraphicFramePr>
          <p:nvPr>
            <p:extLst>
              <p:ext uri="{D42A27DB-BD31-4B8C-83A1-F6EECF244321}">
                <p14:modId xmlns:p14="http://schemas.microsoft.com/office/powerpoint/2010/main" val="4217891417"/>
              </p:ext>
            </p:extLst>
          </p:nvPr>
        </p:nvGraphicFramePr>
        <p:xfrm>
          <a:off x="4864784" y="5393401"/>
          <a:ext cx="2857500" cy="641350"/>
        </p:xfrm>
        <a:graphic>
          <a:graphicData uri="http://schemas.openxmlformats.org/presentationml/2006/ole">
            <mc:AlternateContent xmlns:mc="http://schemas.openxmlformats.org/markup-compatibility/2006">
              <mc:Choice xmlns:v="urn:schemas-microsoft-com:vml" Requires="v">
                <p:oleObj spid="_x0000_s78878" name="Equation" r:id="rId13" imgW="1930320" imgH="431640" progId="Equation.DSMT4">
                  <p:embed/>
                </p:oleObj>
              </mc:Choice>
              <mc:Fallback>
                <p:oleObj name="Equation" r:id="rId13" imgW="1930320" imgH="431640" progId="Equation.DSMT4">
                  <p:embed/>
                  <p:pic>
                    <p:nvPicPr>
                      <p:cNvPr id="42" name="Object 41">
                        <a:extLst>
                          <a:ext uri="{FF2B5EF4-FFF2-40B4-BE49-F238E27FC236}">
                            <a16:creationId xmlns:a16="http://schemas.microsoft.com/office/drawing/2014/main" id="{1B314EEF-F71E-4945-96BB-D98E994E6368}"/>
                          </a:ext>
                        </a:extLst>
                      </p:cNvPr>
                      <p:cNvPicPr/>
                      <p:nvPr/>
                    </p:nvPicPr>
                    <p:blipFill>
                      <a:blip r:embed="rId14"/>
                      <a:stretch>
                        <a:fillRect/>
                      </a:stretch>
                    </p:blipFill>
                    <p:spPr>
                      <a:xfrm>
                        <a:off x="4864784" y="5393401"/>
                        <a:ext cx="2857500" cy="641350"/>
                      </a:xfrm>
                      <a:prstGeom prst="rect">
                        <a:avLst/>
                      </a:prstGeom>
                    </p:spPr>
                  </p:pic>
                </p:oleObj>
              </mc:Fallback>
            </mc:AlternateContent>
          </a:graphicData>
        </a:graphic>
      </p:graphicFrame>
      <p:sp>
        <p:nvSpPr>
          <p:cNvPr id="44" name="TextBox 43">
            <a:extLst>
              <a:ext uri="{FF2B5EF4-FFF2-40B4-BE49-F238E27FC236}">
                <a16:creationId xmlns:a16="http://schemas.microsoft.com/office/drawing/2014/main" id="{D052369D-2E53-4FD8-BEF5-5DC8629309C7}"/>
              </a:ext>
            </a:extLst>
          </p:cNvPr>
          <p:cNvSpPr txBox="1"/>
          <p:nvPr/>
        </p:nvSpPr>
        <p:spPr>
          <a:xfrm>
            <a:off x="4864784" y="6160341"/>
            <a:ext cx="4058547" cy="338554"/>
          </a:xfrm>
          <a:prstGeom prst="rect">
            <a:avLst/>
          </a:prstGeom>
          <a:noFill/>
        </p:spPr>
        <p:txBody>
          <a:bodyPr wrap="none" rtlCol="0">
            <a:spAutoFit/>
          </a:bodyPr>
          <a:lstStyle/>
          <a:p>
            <a:r>
              <a:rPr lang="en-US" sz="1600" dirty="0"/>
              <a:t>And the corresponding x-coordinate would be:</a:t>
            </a:r>
          </a:p>
        </p:txBody>
      </p:sp>
      <p:cxnSp>
        <p:nvCxnSpPr>
          <p:cNvPr id="45" name="Straight Connector 44">
            <a:extLst>
              <a:ext uri="{FF2B5EF4-FFF2-40B4-BE49-F238E27FC236}">
                <a16:creationId xmlns:a16="http://schemas.microsoft.com/office/drawing/2014/main" id="{B56533F8-0906-497F-9AC5-AC8A70D8E64C}"/>
              </a:ext>
            </a:extLst>
          </p:cNvPr>
          <p:cNvCxnSpPr>
            <a:cxnSpLocks/>
          </p:cNvCxnSpPr>
          <p:nvPr/>
        </p:nvCxnSpPr>
        <p:spPr>
          <a:xfrm flipH="1" flipV="1">
            <a:off x="1715160" y="2148405"/>
            <a:ext cx="1750152" cy="3755873"/>
          </a:xfrm>
          <a:prstGeom prst="line">
            <a:avLst/>
          </a:prstGeom>
        </p:spPr>
        <p:style>
          <a:lnRef idx="1">
            <a:schemeClr val="accent1"/>
          </a:lnRef>
          <a:fillRef idx="0">
            <a:schemeClr val="accent1"/>
          </a:fillRef>
          <a:effectRef idx="0">
            <a:schemeClr val="accent1"/>
          </a:effectRef>
          <a:fontRef idx="minor">
            <a:schemeClr val="tx1"/>
          </a:fontRef>
        </p:style>
      </p:cxnSp>
      <p:sp>
        <p:nvSpPr>
          <p:cNvPr id="46" name="Arc 45">
            <a:extLst>
              <a:ext uri="{FF2B5EF4-FFF2-40B4-BE49-F238E27FC236}">
                <a16:creationId xmlns:a16="http://schemas.microsoft.com/office/drawing/2014/main" id="{A8CD2187-7244-4270-AF92-A6F4716F13AC}"/>
              </a:ext>
            </a:extLst>
          </p:cNvPr>
          <p:cNvSpPr/>
          <p:nvPr/>
        </p:nvSpPr>
        <p:spPr>
          <a:xfrm rot="18846091">
            <a:off x="2432944" y="4398770"/>
            <a:ext cx="1224795" cy="82180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47" name="Object 46">
            <a:extLst>
              <a:ext uri="{FF2B5EF4-FFF2-40B4-BE49-F238E27FC236}">
                <a16:creationId xmlns:a16="http://schemas.microsoft.com/office/drawing/2014/main" id="{EE53F7CD-BCBA-4D87-9D8A-7FA107EF8E3B}"/>
              </a:ext>
            </a:extLst>
          </p:cNvPr>
          <p:cNvGraphicFramePr>
            <a:graphicFrameLocks noChangeAspect="1"/>
          </p:cNvGraphicFramePr>
          <p:nvPr>
            <p:extLst>
              <p:ext uri="{D42A27DB-BD31-4B8C-83A1-F6EECF244321}">
                <p14:modId xmlns:p14="http://schemas.microsoft.com/office/powerpoint/2010/main" val="2943003405"/>
              </p:ext>
            </p:extLst>
          </p:nvPr>
        </p:nvGraphicFramePr>
        <p:xfrm>
          <a:off x="2798159" y="3909883"/>
          <a:ext cx="506412" cy="301625"/>
        </p:xfrm>
        <a:graphic>
          <a:graphicData uri="http://schemas.openxmlformats.org/presentationml/2006/ole">
            <mc:AlternateContent xmlns:mc="http://schemas.openxmlformats.org/markup-compatibility/2006">
              <mc:Choice xmlns:v="urn:schemas-microsoft-com:vml" Requires="v">
                <p:oleObj spid="_x0000_s78879" name="Equation" r:id="rId15" imgW="342720" imgH="203040" progId="Equation.DSMT4">
                  <p:embed/>
                </p:oleObj>
              </mc:Choice>
              <mc:Fallback>
                <p:oleObj name="Equation" r:id="rId15" imgW="342720" imgH="203040" progId="Equation.DSMT4">
                  <p:embed/>
                  <p:pic>
                    <p:nvPicPr>
                      <p:cNvPr id="45" name="Object 44">
                        <a:extLst>
                          <a:ext uri="{FF2B5EF4-FFF2-40B4-BE49-F238E27FC236}">
                            <a16:creationId xmlns:a16="http://schemas.microsoft.com/office/drawing/2014/main" id="{98FAB7FE-1181-4C5F-8AF6-EFD81595421F}"/>
                          </a:ext>
                        </a:extLst>
                      </p:cNvPr>
                      <p:cNvPicPr/>
                      <p:nvPr/>
                    </p:nvPicPr>
                    <p:blipFill>
                      <a:blip r:embed="rId16"/>
                      <a:stretch>
                        <a:fillRect/>
                      </a:stretch>
                    </p:blipFill>
                    <p:spPr>
                      <a:xfrm>
                        <a:off x="2798159" y="3909883"/>
                        <a:ext cx="506412" cy="301625"/>
                      </a:xfrm>
                      <a:prstGeom prst="rect">
                        <a:avLst/>
                      </a:prstGeom>
                    </p:spPr>
                  </p:pic>
                </p:oleObj>
              </mc:Fallback>
            </mc:AlternateContent>
          </a:graphicData>
        </a:graphic>
      </p:graphicFrame>
      <p:graphicFrame>
        <p:nvGraphicFramePr>
          <p:cNvPr id="48" name="Object 47">
            <a:extLst>
              <a:ext uri="{FF2B5EF4-FFF2-40B4-BE49-F238E27FC236}">
                <a16:creationId xmlns:a16="http://schemas.microsoft.com/office/drawing/2014/main" id="{227BD328-F976-471B-8F97-0C23EFF797F0}"/>
              </a:ext>
            </a:extLst>
          </p:cNvPr>
          <p:cNvGraphicFramePr>
            <a:graphicFrameLocks noChangeAspect="1"/>
          </p:cNvGraphicFramePr>
          <p:nvPr>
            <p:extLst>
              <p:ext uri="{D42A27DB-BD31-4B8C-83A1-F6EECF244321}">
                <p14:modId xmlns:p14="http://schemas.microsoft.com/office/powerpoint/2010/main" val="378395570"/>
              </p:ext>
            </p:extLst>
          </p:nvPr>
        </p:nvGraphicFramePr>
        <p:xfrm>
          <a:off x="8923331" y="6158797"/>
          <a:ext cx="2279155" cy="299451"/>
        </p:xfrm>
        <a:graphic>
          <a:graphicData uri="http://schemas.openxmlformats.org/presentationml/2006/ole">
            <mc:AlternateContent xmlns:mc="http://schemas.openxmlformats.org/markup-compatibility/2006">
              <mc:Choice xmlns:v="urn:schemas-microsoft-com:vml" Requires="v">
                <p:oleObj spid="_x0000_s78880" name="Equation" r:id="rId17" imgW="1739880" imgH="228600" progId="Equation.DSMT4">
                  <p:embed/>
                </p:oleObj>
              </mc:Choice>
              <mc:Fallback>
                <p:oleObj name="Equation" r:id="rId17" imgW="1739880" imgH="228600" progId="Equation.DSMT4">
                  <p:embed/>
                  <p:pic>
                    <p:nvPicPr>
                      <p:cNvPr id="0" name=""/>
                      <p:cNvPicPr/>
                      <p:nvPr/>
                    </p:nvPicPr>
                    <p:blipFill>
                      <a:blip r:embed="rId18"/>
                      <a:stretch>
                        <a:fillRect/>
                      </a:stretch>
                    </p:blipFill>
                    <p:spPr>
                      <a:xfrm>
                        <a:off x="8923331" y="6158797"/>
                        <a:ext cx="2279155" cy="299451"/>
                      </a:xfrm>
                      <a:prstGeom prst="rect">
                        <a:avLst/>
                      </a:prstGeom>
                    </p:spPr>
                  </p:pic>
                </p:oleObj>
              </mc:Fallback>
            </mc:AlternateContent>
          </a:graphicData>
        </a:graphic>
      </p:graphicFrame>
    </p:spTree>
    <p:extLst>
      <p:ext uri="{BB962C8B-B14F-4D97-AF65-F5344CB8AC3E}">
        <p14:creationId xmlns:p14="http://schemas.microsoft.com/office/powerpoint/2010/main" val="2148577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1" grpId="0"/>
      <p:bldP spid="44" grpId="0"/>
      <p:bldP spid="4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12EFD91-84D5-4AB7-A35B-8341A42ED530}"/>
              </a:ext>
            </a:extLst>
          </p:cNvPr>
          <p:cNvPicPr>
            <a:picLocks noChangeAspect="1"/>
          </p:cNvPicPr>
          <p:nvPr/>
        </p:nvPicPr>
        <p:blipFill>
          <a:blip r:embed="rId3"/>
          <a:stretch>
            <a:fillRect/>
          </a:stretch>
        </p:blipFill>
        <p:spPr>
          <a:xfrm>
            <a:off x="2579407" y="4460732"/>
            <a:ext cx="1754048" cy="1626404"/>
          </a:xfrm>
          <a:prstGeom prst="rect">
            <a:avLst/>
          </a:prstGeom>
        </p:spPr>
      </p:pic>
      <p:cxnSp>
        <p:nvCxnSpPr>
          <p:cNvPr id="3" name="Straight Connector 2">
            <a:extLst>
              <a:ext uri="{FF2B5EF4-FFF2-40B4-BE49-F238E27FC236}">
                <a16:creationId xmlns:a16="http://schemas.microsoft.com/office/drawing/2014/main" id="{851AAC5C-A72E-4790-9BA4-77A24EF8BDE1}"/>
              </a:ext>
            </a:extLst>
          </p:cNvPr>
          <p:cNvCxnSpPr/>
          <p:nvPr/>
        </p:nvCxnSpPr>
        <p:spPr>
          <a:xfrm>
            <a:off x="313760" y="2010229"/>
            <a:ext cx="11012557" cy="0"/>
          </a:xfrm>
          <a:prstGeom prst="line">
            <a:avLst/>
          </a:prstGeom>
        </p:spPr>
        <p:style>
          <a:lnRef idx="1">
            <a:schemeClr val="dk1"/>
          </a:lnRef>
          <a:fillRef idx="0">
            <a:schemeClr val="dk1"/>
          </a:fillRef>
          <a:effectRef idx="0">
            <a:schemeClr val="dk1"/>
          </a:effectRef>
          <a:fontRef idx="minor">
            <a:schemeClr val="tx1"/>
          </a:fontRef>
        </p:style>
      </p:cxnSp>
      <p:pic>
        <p:nvPicPr>
          <p:cNvPr id="4" name="Picture 3">
            <a:extLst>
              <a:ext uri="{FF2B5EF4-FFF2-40B4-BE49-F238E27FC236}">
                <a16:creationId xmlns:a16="http://schemas.microsoft.com/office/drawing/2014/main" id="{ED13D019-19B3-4F15-B7F8-B2EE6F912A0B}"/>
              </a:ext>
            </a:extLst>
          </p:cNvPr>
          <p:cNvPicPr>
            <a:picLocks noChangeAspect="1"/>
          </p:cNvPicPr>
          <p:nvPr/>
        </p:nvPicPr>
        <p:blipFill>
          <a:blip r:embed="rId4"/>
          <a:stretch>
            <a:fillRect/>
          </a:stretch>
        </p:blipFill>
        <p:spPr>
          <a:xfrm>
            <a:off x="725971" y="1341921"/>
            <a:ext cx="1937716" cy="667268"/>
          </a:xfrm>
          <a:prstGeom prst="rect">
            <a:avLst/>
          </a:prstGeom>
        </p:spPr>
      </p:pic>
      <p:cxnSp>
        <p:nvCxnSpPr>
          <p:cNvPr id="5" name="Straight Connector 4">
            <a:extLst>
              <a:ext uri="{FF2B5EF4-FFF2-40B4-BE49-F238E27FC236}">
                <a16:creationId xmlns:a16="http://schemas.microsoft.com/office/drawing/2014/main" id="{F619F280-828F-4E12-8247-32FE4C7E1F66}"/>
              </a:ext>
            </a:extLst>
          </p:cNvPr>
          <p:cNvCxnSpPr>
            <a:cxnSpLocks/>
          </p:cNvCxnSpPr>
          <p:nvPr/>
        </p:nvCxnSpPr>
        <p:spPr>
          <a:xfrm>
            <a:off x="3179467" y="6221784"/>
            <a:ext cx="571691" cy="12310"/>
          </a:xfrm>
          <a:prstGeom prst="line">
            <a:avLst/>
          </a:prstGeom>
          <a:ln w="19050"/>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ECD41BBC-BE5E-4E33-AB5C-D9FEC175D71C}"/>
              </a:ext>
            </a:extLst>
          </p:cNvPr>
          <p:cNvCxnSpPr>
            <a:cxnSpLocks/>
          </p:cNvCxnSpPr>
          <p:nvPr/>
        </p:nvCxnSpPr>
        <p:spPr>
          <a:xfrm>
            <a:off x="3179467" y="6165508"/>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B7A848C6-053B-44A3-A044-E8A31244F871}"/>
              </a:ext>
            </a:extLst>
          </p:cNvPr>
          <p:cNvCxnSpPr>
            <a:cxnSpLocks/>
          </p:cNvCxnSpPr>
          <p:nvPr/>
        </p:nvCxnSpPr>
        <p:spPr>
          <a:xfrm>
            <a:off x="3751158" y="6160341"/>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F6FED89B-B053-422A-AD54-8C88C4C2EA55}"/>
              </a:ext>
            </a:extLst>
          </p:cNvPr>
          <p:cNvCxnSpPr>
            <a:cxnSpLocks/>
          </p:cNvCxnSpPr>
          <p:nvPr/>
        </p:nvCxnSpPr>
        <p:spPr>
          <a:xfrm rot="16200000">
            <a:off x="3470891" y="5844489"/>
            <a:ext cx="0" cy="137173"/>
          </a:xfrm>
          <a:prstGeom prst="line">
            <a:avLst/>
          </a:prstGeom>
          <a:ln/>
        </p:spPr>
        <p:style>
          <a:lnRef idx="3">
            <a:schemeClr val="dk1"/>
          </a:lnRef>
          <a:fillRef idx="0">
            <a:schemeClr val="dk1"/>
          </a:fillRef>
          <a:effectRef idx="2">
            <a:schemeClr val="dk1"/>
          </a:effectRef>
          <a:fontRef idx="minor">
            <a:schemeClr val="tx1"/>
          </a:fontRef>
        </p:style>
      </p:cxnSp>
      <p:cxnSp>
        <p:nvCxnSpPr>
          <p:cNvPr id="9" name="Straight Connector 8">
            <a:extLst>
              <a:ext uri="{FF2B5EF4-FFF2-40B4-BE49-F238E27FC236}">
                <a16:creationId xmlns:a16="http://schemas.microsoft.com/office/drawing/2014/main" id="{E59671E5-6416-433F-9183-58CB5B32BED9}"/>
              </a:ext>
            </a:extLst>
          </p:cNvPr>
          <p:cNvCxnSpPr>
            <a:cxnSpLocks/>
          </p:cNvCxnSpPr>
          <p:nvPr/>
        </p:nvCxnSpPr>
        <p:spPr>
          <a:xfrm>
            <a:off x="3467253" y="2059726"/>
            <a:ext cx="0" cy="3834546"/>
          </a:xfrm>
          <a:prstGeom prst="line">
            <a:avLst/>
          </a:prstGeom>
          <a:ln w="2540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8994B699-1B97-4D16-AC43-8D3A1489CDB4}"/>
              </a:ext>
            </a:extLst>
          </p:cNvPr>
          <p:cNvCxnSpPr>
            <a:cxnSpLocks/>
          </p:cNvCxnSpPr>
          <p:nvPr/>
        </p:nvCxnSpPr>
        <p:spPr>
          <a:xfrm>
            <a:off x="3402095" y="2071242"/>
            <a:ext cx="127444" cy="5203"/>
          </a:xfrm>
          <a:prstGeom prst="line">
            <a:avLst/>
          </a:prstGeom>
          <a:ln w="25400"/>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060C82BD-863B-4662-A461-A66323425AF7}"/>
              </a:ext>
            </a:extLst>
          </p:cNvPr>
          <p:cNvCxnSpPr>
            <a:cxnSpLocks/>
          </p:cNvCxnSpPr>
          <p:nvPr/>
        </p:nvCxnSpPr>
        <p:spPr>
          <a:xfrm>
            <a:off x="1741606" y="2162369"/>
            <a:ext cx="1635181"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CBE6F557-078D-46F5-B84F-BBB73DF859FC}"/>
              </a:ext>
            </a:extLst>
          </p:cNvPr>
          <p:cNvCxnSpPr>
            <a:cxnSpLocks/>
          </p:cNvCxnSpPr>
          <p:nvPr/>
        </p:nvCxnSpPr>
        <p:spPr>
          <a:xfrm>
            <a:off x="1741606" y="2093783"/>
            <a:ext cx="0" cy="137173"/>
          </a:xfrm>
          <a:prstGeom prst="line">
            <a:avLst/>
          </a:prstGeom>
          <a:ln w="19050"/>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46D3DBD1-92CF-4F23-BF50-58E0D2F0FB51}"/>
              </a:ext>
            </a:extLst>
          </p:cNvPr>
          <p:cNvCxnSpPr>
            <a:cxnSpLocks/>
          </p:cNvCxnSpPr>
          <p:nvPr/>
        </p:nvCxnSpPr>
        <p:spPr>
          <a:xfrm>
            <a:off x="3376787" y="2088616"/>
            <a:ext cx="0" cy="137173"/>
          </a:xfrm>
          <a:prstGeom prst="line">
            <a:avLst/>
          </a:prstGeom>
          <a:ln w="19050"/>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FD2C7E02-0429-4745-A1E2-CA2D5338FE4A}"/>
              </a:ext>
            </a:extLst>
          </p:cNvPr>
          <p:cNvSpPr txBox="1"/>
          <p:nvPr/>
        </p:nvSpPr>
        <p:spPr>
          <a:xfrm>
            <a:off x="3131081" y="6221784"/>
            <a:ext cx="635110" cy="369332"/>
          </a:xfrm>
          <a:prstGeom prst="rect">
            <a:avLst/>
          </a:prstGeom>
          <a:noFill/>
        </p:spPr>
        <p:txBody>
          <a:bodyPr wrap="none" rtlCol="0">
            <a:spAutoFit/>
          </a:bodyPr>
          <a:lstStyle/>
          <a:p>
            <a:r>
              <a:rPr lang="en-US" dirty="0"/>
              <a:t>d = ?</a:t>
            </a:r>
          </a:p>
        </p:txBody>
      </p:sp>
      <p:sp>
        <p:nvSpPr>
          <p:cNvPr id="15" name="TextBox 14">
            <a:extLst>
              <a:ext uri="{FF2B5EF4-FFF2-40B4-BE49-F238E27FC236}">
                <a16:creationId xmlns:a16="http://schemas.microsoft.com/office/drawing/2014/main" id="{E59A5DD8-53D6-4B30-BFE8-23D8454E92A7}"/>
              </a:ext>
            </a:extLst>
          </p:cNvPr>
          <p:cNvSpPr txBox="1"/>
          <p:nvPr/>
        </p:nvSpPr>
        <p:spPr>
          <a:xfrm>
            <a:off x="3518011" y="3180563"/>
            <a:ext cx="837089" cy="369332"/>
          </a:xfrm>
          <a:prstGeom prst="rect">
            <a:avLst/>
          </a:prstGeom>
          <a:noFill/>
        </p:spPr>
        <p:txBody>
          <a:bodyPr wrap="none" rtlCol="0">
            <a:spAutoFit/>
          </a:bodyPr>
          <a:lstStyle/>
          <a:p>
            <a:r>
              <a:rPr lang="en-US" dirty="0"/>
              <a:t>1000m</a:t>
            </a:r>
          </a:p>
        </p:txBody>
      </p:sp>
      <p:sp>
        <p:nvSpPr>
          <p:cNvPr id="16" name="TextBox 15">
            <a:extLst>
              <a:ext uri="{FF2B5EF4-FFF2-40B4-BE49-F238E27FC236}">
                <a16:creationId xmlns:a16="http://schemas.microsoft.com/office/drawing/2014/main" id="{9D760D65-8537-45CD-8732-292F699CE180}"/>
              </a:ext>
            </a:extLst>
          </p:cNvPr>
          <p:cNvSpPr txBox="1"/>
          <p:nvPr/>
        </p:nvSpPr>
        <p:spPr>
          <a:xfrm>
            <a:off x="2410295" y="2067267"/>
            <a:ext cx="336952" cy="369332"/>
          </a:xfrm>
          <a:prstGeom prst="rect">
            <a:avLst/>
          </a:prstGeom>
          <a:noFill/>
        </p:spPr>
        <p:txBody>
          <a:bodyPr wrap="none" rtlCol="0">
            <a:spAutoFit/>
          </a:bodyPr>
          <a:lstStyle/>
          <a:p>
            <a:r>
              <a:rPr lang="en-US" dirty="0"/>
              <a:t>x </a:t>
            </a:r>
          </a:p>
        </p:txBody>
      </p:sp>
      <p:sp>
        <p:nvSpPr>
          <p:cNvPr id="17" name="Rectangle 16">
            <a:extLst>
              <a:ext uri="{FF2B5EF4-FFF2-40B4-BE49-F238E27FC236}">
                <a16:creationId xmlns:a16="http://schemas.microsoft.com/office/drawing/2014/main" id="{31835A00-4A49-4BEB-B0B3-999FB89253D3}"/>
              </a:ext>
            </a:extLst>
          </p:cNvPr>
          <p:cNvSpPr/>
          <p:nvPr/>
        </p:nvSpPr>
        <p:spPr>
          <a:xfrm>
            <a:off x="3179467" y="1028726"/>
            <a:ext cx="8465686" cy="584775"/>
          </a:xfrm>
          <a:prstGeom prst="rect">
            <a:avLst/>
          </a:prstGeom>
        </p:spPr>
        <p:txBody>
          <a:bodyPr wrap="square">
            <a:spAutoFit/>
          </a:bodyPr>
          <a:lstStyle/>
          <a:p>
            <a:r>
              <a:rPr lang="en-US"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(c) Would bringing the towers closer together, or further apart, reduce the number of dead spots? What would the tower separation have to be to eliminate all dead spots? </a:t>
            </a:r>
            <a:endParaRPr lang="en-US" sz="1600" dirty="0"/>
          </a:p>
        </p:txBody>
      </p:sp>
      <p:sp>
        <p:nvSpPr>
          <p:cNvPr id="18" name="TextBox 17">
            <a:extLst>
              <a:ext uri="{FF2B5EF4-FFF2-40B4-BE49-F238E27FC236}">
                <a16:creationId xmlns:a16="http://schemas.microsoft.com/office/drawing/2014/main" id="{1849BB60-FC23-4AF0-BA89-C9AB8C548D09}"/>
              </a:ext>
            </a:extLst>
          </p:cNvPr>
          <p:cNvSpPr txBox="1"/>
          <p:nvPr/>
        </p:nvSpPr>
        <p:spPr>
          <a:xfrm>
            <a:off x="4606593" y="2138946"/>
            <a:ext cx="6812242" cy="830997"/>
          </a:xfrm>
          <a:prstGeom prst="rect">
            <a:avLst/>
          </a:prstGeom>
          <a:noFill/>
        </p:spPr>
        <p:txBody>
          <a:bodyPr wrap="square" rtlCol="0">
            <a:spAutoFit/>
          </a:bodyPr>
          <a:lstStyle/>
          <a:p>
            <a:r>
              <a:rPr lang="en-US" sz="1600" dirty="0"/>
              <a:t>So if you bring the towers </a:t>
            </a:r>
            <a:r>
              <a:rPr lang="en-US" sz="1600" i="1" dirty="0"/>
              <a:t>together</a:t>
            </a:r>
            <a:r>
              <a:rPr lang="en-US" sz="1600" dirty="0"/>
              <a:t>, the interference pattern will </a:t>
            </a:r>
            <a:r>
              <a:rPr lang="en-US" sz="1600" i="1" dirty="0"/>
              <a:t>spread out</a:t>
            </a:r>
            <a:r>
              <a:rPr lang="en-US" sz="1600" dirty="0"/>
              <a:t>.  Eventually it would be so far apart that there would be no more intensity ‘minimums’.  </a:t>
            </a:r>
          </a:p>
        </p:txBody>
      </p:sp>
      <p:graphicFrame>
        <p:nvGraphicFramePr>
          <p:cNvPr id="21" name="Object 20">
            <a:extLst>
              <a:ext uri="{FF2B5EF4-FFF2-40B4-BE49-F238E27FC236}">
                <a16:creationId xmlns:a16="http://schemas.microsoft.com/office/drawing/2014/main" id="{000319FB-14B5-4A98-A99D-746CE3FE4916}"/>
              </a:ext>
            </a:extLst>
          </p:cNvPr>
          <p:cNvGraphicFramePr>
            <a:graphicFrameLocks noChangeAspect="1"/>
          </p:cNvGraphicFramePr>
          <p:nvPr>
            <p:extLst>
              <p:ext uri="{D42A27DB-BD31-4B8C-83A1-F6EECF244321}">
                <p14:modId xmlns:p14="http://schemas.microsoft.com/office/powerpoint/2010/main" val="615842990"/>
              </p:ext>
            </p:extLst>
          </p:nvPr>
        </p:nvGraphicFramePr>
        <p:xfrm>
          <a:off x="4719900" y="3833527"/>
          <a:ext cx="977900" cy="339725"/>
        </p:xfrm>
        <a:graphic>
          <a:graphicData uri="http://schemas.openxmlformats.org/presentationml/2006/ole">
            <mc:AlternateContent xmlns:mc="http://schemas.openxmlformats.org/markup-compatibility/2006">
              <mc:Choice xmlns:v="urn:schemas-microsoft-com:vml" Requires="v">
                <p:oleObj spid="_x0000_s79904" name="Equation" r:id="rId5" imgW="660240" imgH="228600" progId="Equation.DSMT4">
                  <p:embed/>
                </p:oleObj>
              </mc:Choice>
              <mc:Fallback>
                <p:oleObj name="Equation" r:id="rId5" imgW="660240" imgH="228600" progId="Equation.DSMT4">
                  <p:embed/>
                  <p:pic>
                    <p:nvPicPr>
                      <p:cNvPr id="40" name="Object 39">
                        <a:extLst>
                          <a:ext uri="{FF2B5EF4-FFF2-40B4-BE49-F238E27FC236}">
                            <a16:creationId xmlns:a16="http://schemas.microsoft.com/office/drawing/2014/main" id="{0DF4B9FC-A06A-415B-A648-AA6656BE5501}"/>
                          </a:ext>
                        </a:extLst>
                      </p:cNvPr>
                      <p:cNvPicPr/>
                      <p:nvPr/>
                    </p:nvPicPr>
                    <p:blipFill>
                      <a:blip r:embed="rId6"/>
                      <a:stretch>
                        <a:fillRect/>
                      </a:stretch>
                    </p:blipFill>
                    <p:spPr>
                      <a:xfrm>
                        <a:off x="4719900" y="3833527"/>
                        <a:ext cx="977900" cy="339725"/>
                      </a:xfrm>
                      <a:prstGeom prst="rect">
                        <a:avLst/>
                      </a:prstGeom>
                    </p:spPr>
                  </p:pic>
                </p:oleObj>
              </mc:Fallback>
            </mc:AlternateContent>
          </a:graphicData>
        </a:graphic>
      </p:graphicFrame>
      <p:cxnSp>
        <p:nvCxnSpPr>
          <p:cNvPr id="26" name="Straight Connector 25">
            <a:extLst>
              <a:ext uri="{FF2B5EF4-FFF2-40B4-BE49-F238E27FC236}">
                <a16:creationId xmlns:a16="http://schemas.microsoft.com/office/drawing/2014/main" id="{1F0AE5C2-8189-484A-BE5D-BC56D9077E64}"/>
              </a:ext>
            </a:extLst>
          </p:cNvPr>
          <p:cNvCxnSpPr>
            <a:cxnSpLocks/>
          </p:cNvCxnSpPr>
          <p:nvPr/>
        </p:nvCxnSpPr>
        <p:spPr>
          <a:xfrm flipH="1" flipV="1">
            <a:off x="1715160" y="2148405"/>
            <a:ext cx="1750152" cy="3755873"/>
          </a:xfrm>
          <a:prstGeom prst="line">
            <a:avLst/>
          </a:prstGeom>
        </p:spPr>
        <p:style>
          <a:lnRef idx="1">
            <a:schemeClr val="accent1"/>
          </a:lnRef>
          <a:fillRef idx="0">
            <a:schemeClr val="accent1"/>
          </a:fillRef>
          <a:effectRef idx="0">
            <a:schemeClr val="accent1"/>
          </a:effectRef>
          <a:fontRef idx="minor">
            <a:schemeClr val="tx1"/>
          </a:fontRef>
        </p:style>
      </p:cxnSp>
      <p:sp>
        <p:nvSpPr>
          <p:cNvPr id="27" name="Arc 26">
            <a:extLst>
              <a:ext uri="{FF2B5EF4-FFF2-40B4-BE49-F238E27FC236}">
                <a16:creationId xmlns:a16="http://schemas.microsoft.com/office/drawing/2014/main" id="{47B01F73-8D61-4732-ADFC-8690A33B8B2B}"/>
              </a:ext>
            </a:extLst>
          </p:cNvPr>
          <p:cNvSpPr/>
          <p:nvPr/>
        </p:nvSpPr>
        <p:spPr>
          <a:xfrm rot="18846091">
            <a:off x="2432944" y="4398770"/>
            <a:ext cx="1224795" cy="82180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28" name="Object 27">
            <a:extLst>
              <a:ext uri="{FF2B5EF4-FFF2-40B4-BE49-F238E27FC236}">
                <a16:creationId xmlns:a16="http://schemas.microsoft.com/office/drawing/2014/main" id="{01D0BB22-D27F-41D1-8EF4-928897C3C6DA}"/>
              </a:ext>
            </a:extLst>
          </p:cNvPr>
          <p:cNvGraphicFramePr>
            <a:graphicFrameLocks noChangeAspect="1"/>
          </p:cNvGraphicFramePr>
          <p:nvPr>
            <p:extLst>
              <p:ext uri="{D42A27DB-BD31-4B8C-83A1-F6EECF244321}">
                <p14:modId xmlns:p14="http://schemas.microsoft.com/office/powerpoint/2010/main" val="3954698757"/>
              </p:ext>
            </p:extLst>
          </p:nvPr>
        </p:nvGraphicFramePr>
        <p:xfrm>
          <a:off x="2944813" y="3954463"/>
          <a:ext cx="187325" cy="263525"/>
        </p:xfrm>
        <a:graphic>
          <a:graphicData uri="http://schemas.openxmlformats.org/presentationml/2006/ole">
            <mc:AlternateContent xmlns:mc="http://schemas.openxmlformats.org/markup-compatibility/2006">
              <mc:Choice xmlns:v="urn:schemas-microsoft-com:vml" Requires="v">
                <p:oleObj spid="_x0000_s79905" name="Equation" r:id="rId7" imgW="126720" imgH="177480" progId="Equation.DSMT4">
                  <p:embed/>
                </p:oleObj>
              </mc:Choice>
              <mc:Fallback>
                <p:oleObj name="Equation" r:id="rId7" imgW="126720" imgH="177480" progId="Equation.DSMT4">
                  <p:embed/>
                  <p:pic>
                    <p:nvPicPr>
                      <p:cNvPr id="47" name="Object 46">
                        <a:extLst>
                          <a:ext uri="{FF2B5EF4-FFF2-40B4-BE49-F238E27FC236}">
                            <a16:creationId xmlns:a16="http://schemas.microsoft.com/office/drawing/2014/main" id="{EE53F7CD-BCBA-4D87-9D8A-7FA107EF8E3B}"/>
                          </a:ext>
                        </a:extLst>
                      </p:cNvPr>
                      <p:cNvPicPr/>
                      <p:nvPr/>
                    </p:nvPicPr>
                    <p:blipFill>
                      <a:blip r:embed="rId8"/>
                      <a:stretch>
                        <a:fillRect/>
                      </a:stretch>
                    </p:blipFill>
                    <p:spPr>
                      <a:xfrm>
                        <a:off x="2944813" y="3954463"/>
                        <a:ext cx="187325" cy="263525"/>
                      </a:xfrm>
                      <a:prstGeom prst="rect">
                        <a:avLst/>
                      </a:prstGeom>
                    </p:spPr>
                  </p:pic>
                </p:oleObj>
              </mc:Fallback>
            </mc:AlternateContent>
          </a:graphicData>
        </a:graphic>
      </p:graphicFrame>
      <p:graphicFrame>
        <p:nvGraphicFramePr>
          <p:cNvPr id="30" name="Object 29">
            <a:extLst>
              <a:ext uri="{FF2B5EF4-FFF2-40B4-BE49-F238E27FC236}">
                <a16:creationId xmlns:a16="http://schemas.microsoft.com/office/drawing/2014/main" id="{2A172ED4-567F-460D-A833-47277DDDEF66}"/>
              </a:ext>
            </a:extLst>
          </p:cNvPr>
          <p:cNvGraphicFramePr>
            <a:graphicFrameLocks noChangeAspect="1"/>
          </p:cNvGraphicFramePr>
          <p:nvPr>
            <p:extLst>
              <p:ext uri="{D42A27DB-BD31-4B8C-83A1-F6EECF244321}">
                <p14:modId xmlns:p14="http://schemas.microsoft.com/office/powerpoint/2010/main" val="2504163603"/>
              </p:ext>
            </p:extLst>
          </p:nvPr>
        </p:nvGraphicFramePr>
        <p:xfrm>
          <a:off x="4758822" y="5829274"/>
          <a:ext cx="996950" cy="301625"/>
        </p:xfrm>
        <a:graphic>
          <a:graphicData uri="http://schemas.openxmlformats.org/presentationml/2006/ole">
            <mc:AlternateContent xmlns:mc="http://schemas.openxmlformats.org/markup-compatibility/2006">
              <mc:Choice xmlns:v="urn:schemas-microsoft-com:vml" Requires="v">
                <p:oleObj spid="_x0000_s79906" name="Equation" r:id="rId9" imgW="672840" imgH="203040" progId="Equation.DSMT4">
                  <p:embed/>
                </p:oleObj>
              </mc:Choice>
              <mc:Fallback>
                <p:oleObj name="Equation" r:id="rId9" imgW="672840" imgH="203040" progId="Equation.DSMT4">
                  <p:embed/>
                  <p:pic>
                    <p:nvPicPr>
                      <p:cNvPr id="21" name="Object 20">
                        <a:extLst>
                          <a:ext uri="{FF2B5EF4-FFF2-40B4-BE49-F238E27FC236}">
                            <a16:creationId xmlns:a16="http://schemas.microsoft.com/office/drawing/2014/main" id="{000319FB-14B5-4A98-A99D-746CE3FE4916}"/>
                          </a:ext>
                        </a:extLst>
                      </p:cNvPr>
                      <p:cNvPicPr/>
                      <p:nvPr/>
                    </p:nvPicPr>
                    <p:blipFill>
                      <a:blip r:embed="rId10"/>
                      <a:stretch>
                        <a:fillRect/>
                      </a:stretch>
                    </p:blipFill>
                    <p:spPr>
                      <a:xfrm>
                        <a:off x="4758822" y="5829274"/>
                        <a:ext cx="996950" cy="301625"/>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4492A108-516B-4E51-BBFC-F869F45126FA}"/>
              </a:ext>
            </a:extLst>
          </p:cNvPr>
          <p:cNvGraphicFramePr>
            <a:graphicFrameLocks noChangeAspect="1"/>
          </p:cNvGraphicFramePr>
          <p:nvPr>
            <p:extLst>
              <p:ext uri="{D42A27DB-BD31-4B8C-83A1-F6EECF244321}">
                <p14:modId xmlns:p14="http://schemas.microsoft.com/office/powerpoint/2010/main" val="3564797083"/>
              </p:ext>
            </p:extLst>
          </p:nvPr>
        </p:nvGraphicFramePr>
        <p:xfrm>
          <a:off x="4758822" y="4312772"/>
          <a:ext cx="733425" cy="585788"/>
        </p:xfrm>
        <a:graphic>
          <a:graphicData uri="http://schemas.openxmlformats.org/presentationml/2006/ole">
            <mc:AlternateContent xmlns:mc="http://schemas.openxmlformats.org/markup-compatibility/2006">
              <mc:Choice xmlns:v="urn:schemas-microsoft-com:vml" Requires="v">
                <p:oleObj spid="_x0000_s79907" name="Equation" r:id="rId11" imgW="495000" imgH="393480" progId="Equation.DSMT4">
                  <p:embed/>
                </p:oleObj>
              </mc:Choice>
              <mc:Fallback>
                <p:oleObj name="Equation" r:id="rId11" imgW="495000" imgH="393480" progId="Equation.DSMT4">
                  <p:embed/>
                  <p:pic>
                    <p:nvPicPr>
                      <p:cNvPr id="21" name="Object 20">
                        <a:extLst>
                          <a:ext uri="{FF2B5EF4-FFF2-40B4-BE49-F238E27FC236}">
                            <a16:creationId xmlns:a16="http://schemas.microsoft.com/office/drawing/2014/main" id="{000319FB-14B5-4A98-A99D-746CE3FE4916}"/>
                          </a:ext>
                        </a:extLst>
                      </p:cNvPr>
                      <p:cNvPicPr/>
                      <p:nvPr/>
                    </p:nvPicPr>
                    <p:blipFill>
                      <a:blip r:embed="rId12"/>
                      <a:stretch>
                        <a:fillRect/>
                      </a:stretch>
                    </p:blipFill>
                    <p:spPr>
                      <a:xfrm>
                        <a:off x="4758822" y="4312772"/>
                        <a:ext cx="733425" cy="585788"/>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FD14EC38-1DE5-4890-BFDF-43EA3D65DADC}"/>
              </a:ext>
            </a:extLst>
          </p:cNvPr>
          <p:cNvGraphicFramePr>
            <a:graphicFrameLocks noChangeAspect="1"/>
          </p:cNvGraphicFramePr>
          <p:nvPr>
            <p:extLst>
              <p:ext uri="{D42A27DB-BD31-4B8C-83A1-F6EECF244321}">
                <p14:modId xmlns:p14="http://schemas.microsoft.com/office/powerpoint/2010/main" val="2580219667"/>
              </p:ext>
            </p:extLst>
          </p:nvPr>
        </p:nvGraphicFramePr>
        <p:xfrm>
          <a:off x="4719900" y="5038080"/>
          <a:ext cx="996950" cy="585787"/>
        </p:xfrm>
        <a:graphic>
          <a:graphicData uri="http://schemas.openxmlformats.org/presentationml/2006/ole">
            <mc:AlternateContent xmlns:mc="http://schemas.openxmlformats.org/markup-compatibility/2006">
              <mc:Choice xmlns:v="urn:schemas-microsoft-com:vml" Requires="v">
                <p:oleObj spid="_x0000_s79908" name="Equation" r:id="rId13" imgW="672840" imgH="393480" progId="Equation.DSMT4">
                  <p:embed/>
                </p:oleObj>
              </mc:Choice>
              <mc:Fallback>
                <p:oleObj name="Equation" r:id="rId13" imgW="672840" imgH="393480" progId="Equation.DSMT4">
                  <p:embed/>
                  <p:pic>
                    <p:nvPicPr>
                      <p:cNvPr id="21" name="Object 20">
                        <a:extLst>
                          <a:ext uri="{FF2B5EF4-FFF2-40B4-BE49-F238E27FC236}">
                            <a16:creationId xmlns:a16="http://schemas.microsoft.com/office/drawing/2014/main" id="{000319FB-14B5-4A98-A99D-746CE3FE4916}"/>
                          </a:ext>
                        </a:extLst>
                      </p:cNvPr>
                      <p:cNvPicPr/>
                      <p:nvPr/>
                    </p:nvPicPr>
                    <p:blipFill>
                      <a:blip r:embed="rId14"/>
                      <a:stretch>
                        <a:fillRect/>
                      </a:stretch>
                    </p:blipFill>
                    <p:spPr>
                      <a:xfrm>
                        <a:off x="4719900" y="5038080"/>
                        <a:ext cx="996950" cy="585787"/>
                      </a:xfrm>
                      <a:prstGeom prst="rect">
                        <a:avLst/>
                      </a:prstGeom>
                    </p:spPr>
                  </p:pic>
                </p:oleObj>
              </mc:Fallback>
            </mc:AlternateContent>
          </a:graphicData>
        </a:graphic>
      </p:graphicFrame>
      <p:sp>
        <p:nvSpPr>
          <p:cNvPr id="39" name="Title 1">
            <a:extLst>
              <a:ext uri="{FF2B5EF4-FFF2-40B4-BE49-F238E27FC236}">
                <a16:creationId xmlns:a16="http://schemas.microsoft.com/office/drawing/2014/main" id="{966997F4-7B74-4AA8-ACC8-B331C1805766}"/>
              </a:ext>
            </a:extLst>
          </p:cNvPr>
          <p:cNvSpPr txBox="1">
            <a:spLocks/>
          </p:cNvSpPr>
          <p:nvPr/>
        </p:nvSpPr>
        <p:spPr>
          <a:xfrm>
            <a:off x="3218889" y="184664"/>
            <a:ext cx="5202300"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D.4 Multisource Interference</a:t>
            </a:r>
          </a:p>
        </p:txBody>
      </p:sp>
      <p:sp>
        <p:nvSpPr>
          <p:cNvPr id="40" name="Rectangle 39">
            <a:extLst>
              <a:ext uri="{FF2B5EF4-FFF2-40B4-BE49-F238E27FC236}">
                <a16:creationId xmlns:a16="http://schemas.microsoft.com/office/drawing/2014/main" id="{7FDA99A2-F960-465F-85AB-59160326D884}"/>
              </a:ext>
            </a:extLst>
          </p:cNvPr>
          <p:cNvSpPr/>
          <p:nvPr/>
        </p:nvSpPr>
        <p:spPr>
          <a:xfrm>
            <a:off x="4606593" y="2968699"/>
            <a:ext cx="6096000" cy="646331"/>
          </a:xfrm>
          <a:prstGeom prst="rect">
            <a:avLst/>
          </a:prstGeom>
        </p:spPr>
        <p:txBody>
          <a:bodyPr>
            <a:spAutoFit/>
          </a:bodyPr>
          <a:lstStyle/>
          <a:p>
            <a:r>
              <a:rPr lang="en-US" dirty="0"/>
              <a:t>In last part we saw that </a:t>
            </a:r>
            <a:r>
              <a:rPr lang="en-US" dirty="0" err="1"/>
              <a:t>m</a:t>
            </a:r>
            <a:r>
              <a:rPr lang="en-US" baseline="-25000" dirty="0" err="1"/>
              <a:t>max</a:t>
            </a:r>
            <a:r>
              <a:rPr lang="en-US" dirty="0"/>
              <a:t> = d/</a:t>
            </a:r>
            <a:r>
              <a:rPr lang="el-GR" dirty="0"/>
              <a:t>λ</a:t>
            </a:r>
            <a:r>
              <a:rPr lang="en-US" dirty="0"/>
              <a:t>.  And if we have </a:t>
            </a:r>
            <a:r>
              <a:rPr lang="en-US" dirty="0" err="1"/>
              <a:t>m</a:t>
            </a:r>
            <a:r>
              <a:rPr lang="en-US" baseline="-25000" dirty="0" err="1"/>
              <a:t>max</a:t>
            </a:r>
            <a:r>
              <a:rPr lang="en-US" dirty="0"/>
              <a:t> &lt; 0.5, then we’ll have no dead spots.  </a:t>
            </a:r>
          </a:p>
        </p:txBody>
      </p:sp>
    </p:spTree>
    <p:extLst>
      <p:ext uri="{BB962C8B-B14F-4D97-AF65-F5344CB8AC3E}">
        <p14:creationId xmlns:p14="http://schemas.microsoft.com/office/powerpoint/2010/main" val="1453100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6921</TotalTime>
  <Words>1090</Words>
  <Application>Microsoft Office PowerPoint</Application>
  <PresentationFormat>Widescreen</PresentationFormat>
  <Paragraphs>95</Paragraphs>
  <Slides>11</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3</vt:i4>
      </vt:variant>
      <vt:variant>
        <vt:lpstr>Slide Titles</vt:lpstr>
      </vt:variant>
      <vt:variant>
        <vt:i4>11</vt:i4>
      </vt:variant>
    </vt:vector>
  </HeadingPairs>
  <TitlesOfParts>
    <vt:vector size="19" baseType="lpstr">
      <vt:lpstr>Arial</vt:lpstr>
      <vt:lpstr>Calibri</vt:lpstr>
      <vt:lpstr>Calibri Light</vt:lpstr>
      <vt:lpstr>Times New Roman</vt:lpstr>
      <vt:lpstr>Office Theme</vt:lpstr>
      <vt:lpstr>Bitmap Image</vt:lpstr>
      <vt:lpstr>Equation</vt:lpstr>
      <vt:lpstr>MathType 6.0 Equation</vt:lpstr>
      <vt:lpstr>D.4 Multisource Interference</vt:lpstr>
      <vt:lpstr>D.4 Multisource Interference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 Resonance</dc:title>
  <dc:creator>Andrew Douglas</dc:creator>
  <cp:lastModifiedBy>Andrew Douglas</cp:lastModifiedBy>
  <cp:revision>364</cp:revision>
  <dcterms:created xsi:type="dcterms:W3CDTF">2018-04-23T11:01:30Z</dcterms:created>
  <dcterms:modified xsi:type="dcterms:W3CDTF">2018-05-07T16:07:56Z</dcterms:modified>
</cp:coreProperties>
</file>